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256" r:id="rId2"/>
    <p:sldId id="270" r:id="rId3"/>
    <p:sldId id="262" r:id="rId4"/>
    <p:sldId id="261" r:id="rId5"/>
    <p:sldId id="266" r:id="rId6"/>
    <p:sldId id="259" r:id="rId7"/>
  </p:sldIdLst>
  <p:sldSz cx="9144000" cy="5143500" type="screen16x9"/>
  <p:notesSz cx="6858000" cy="9144000"/>
  <p:embeddedFontLst>
    <p:embeddedFont>
      <p:font typeface="10X10 Bold" panose="020B0600000101010101" charset="-127"/>
      <p:regular r:id="rId9"/>
    </p:embeddedFont>
    <p:embeddedFont>
      <p:font typeface="210 나무고딕 L" panose="02020603020101020101" pitchFamily="18" charset="-127"/>
      <p:regular r:id="rId10"/>
    </p:embeddedFont>
    <p:embeddedFont>
      <p:font typeface="210 별처럼 R" panose="02020603020101020101" pitchFamily="18" charset="-127"/>
      <p:regular r:id="rId11"/>
    </p:embeddedFont>
    <p:embeddedFont>
      <p:font typeface="210 직장인의한마디 R" panose="02020603020101020101" pitchFamily="18" charset="-127"/>
      <p:regular r:id="rId12"/>
    </p:embeddedFont>
    <p:embeddedFont>
      <p:font typeface="Anton" pitchFamily="2" charset="0"/>
      <p:regular r:id="rId13"/>
    </p:embeddedFont>
    <p:embeddedFont>
      <p:font typeface="Assistant" pitchFamily="2" charset="-79"/>
      <p:regular r:id="rId14"/>
      <p:bold r:id="rId15"/>
    </p:embeddedFont>
    <p:embeddedFont>
      <p:font typeface="Bebas Neue" panose="020B0600000101010101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5FF"/>
    <a:srgbClr val="303030"/>
    <a:srgbClr val="DAD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DC7C30-080F-4077-A483-C33545B53975}">
  <a:tblStyle styleId="{A0DC7C30-080F-4077-A483-C33545B53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320" y="72"/>
      </p:cViewPr>
      <p:guideLst>
        <p:guide orient="horz" pos="1643"/>
        <p:guide pos="2880"/>
        <p:guide orient="horz" pos="23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45063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da548fbcb1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da548fbcb1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03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d9ac28ca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d9ac28ca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69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315280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973001" y="1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99625" y="3918451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3;p2"/>
          <p:cNvCxnSpPr/>
          <p:nvPr/>
        </p:nvCxnSpPr>
        <p:spPr>
          <a:xfrm rot="10800000">
            <a:off x="6266484" y="4771891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5" name="Google Shape;15;p2"/>
          <p:cNvGrpSpPr/>
          <p:nvPr/>
        </p:nvGrpSpPr>
        <p:grpSpPr>
          <a:xfrm>
            <a:off x="786077" y="137775"/>
            <a:ext cx="2432943" cy="323380"/>
            <a:chOff x="1243275" y="57550"/>
            <a:chExt cx="2432943" cy="323380"/>
          </a:xfrm>
        </p:grpSpPr>
        <p:sp>
          <p:nvSpPr>
            <p:cNvPr id="16" name="Google Shape;16;p2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4251200" y="859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251150" y="3807850"/>
            <a:ext cx="41796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A6B63625-A642-4371-931E-D05BF22B6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62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fld id="{03ACBFC3-3065-4A86-9D6D-C232EA5A4F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8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5832085" y="310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713100" y="4604101"/>
            <a:ext cx="3422400" cy="190200"/>
            <a:chOff x="713100" y="4604100"/>
            <a:chExt cx="3422400" cy="1902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7131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9824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125180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17905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5400000">
              <a:off x="23292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25985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5400000">
              <a:off x="31372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5400000" flipH="1">
              <a:off x="39453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5400000" flipH="1">
              <a:off x="36759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713111" y="539391"/>
            <a:ext cx="2386275" cy="70150"/>
            <a:chOff x="4572009" y="539391"/>
            <a:chExt cx="2386275" cy="70150"/>
          </a:xfrm>
        </p:grpSpPr>
        <p:cxnSp>
          <p:nvCxnSpPr>
            <p:cNvPr id="57" name="Google Shape;57;p3"/>
            <p:cNvCxnSpPr/>
            <p:nvPr/>
          </p:nvCxnSpPr>
          <p:spPr>
            <a:xfrm rot="10800000">
              <a:off x="5088384" y="539391"/>
              <a:ext cx="1869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 rot="10800000">
              <a:off x="4572009" y="609541"/>
              <a:ext cx="2200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3"/>
          <p:cNvSpPr/>
          <p:nvPr/>
        </p:nvSpPr>
        <p:spPr>
          <a:xfrm>
            <a:off x="433500" y="1153531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4700651" y="4735031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720000" y="2411738"/>
            <a:ext cx="2798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 idx="2" hasCustomPrompt="1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720000" y="3357838"/>
            <a:ext cx="2798700" cy="54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85133236-C0DA-4942-9CFE-5853734A2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62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fld id="{03ACBFC3-3065-4A86-9D6D-C232EA5A4F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 rot="10800000" flipH="1">
            <a:off x="-9" y="-33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4700651" y="4735031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8626025" y="325800"/>
            <a:ext cx="272700" cy="2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442586" y="719972"/>
            <a:ext cx="478552" cy="478216"/>
            <a:chOff x="3285550" y="1349075"/>
            <a:chExt cx="496475" cy="496075"/>
          </a:xfrm>
        </p:grpSpPr>
        <p:sp>
          <p:nvSpPr>
            <p:cNvPr id="152" name="Google Shape;152;p6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6"/>
          <p:cNvSpPr/>
          <p:nvPr/>
        </p:nvSpPr>
        <p:spPr>
          <a:xfrm rot="10800000" flipH="1">
            <a:off x="2" y="4902878"/>
            <a:ext cx="2737125" cy="240623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0000" y="539401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슬라이드 번호 개체 틀 5">
            <a:extLst>
              <a:ext uri="{FF2B5EF4-FFF2-40B4-BE49-F238E27FC236}">
                <a16:creationId xmlns:a16="http://schemas.microsoft.com/office/drawing/2014/main" id="{4209A773-E743-414A-9F44-03EBD7269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62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fld id="{03ACBFC3-3065-4A86-9D6D-C232EA5A4F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"/>
          <p:cNvSpPr/>
          <p:nvPr/>
        </p:nvSpPr>
        <p:spPr>
          <a:xfrm flipH="1">
            <a:off x="-6018" y="317"/>
            <a:ext cx="4644446" cy="305758"/>
          </a:xfrm>
          <a:custGeom>
            <a:avLst/>
            <a:gdLst/>
            <a:ahLst/>
            <a:cxnLst/>
            <a:rect l="l" t="t" r="r" b="b"/>
            <a:pathLst>
              <a:path w="145003" h="9546" extrusionOk="0">
                <a:moveTo>
                  <a:pt x="0" y="1"/>
                </a:moveTo>
                <a:cubicBezTo>
                  <a:pt x="250" y="3150"/>
                  <a:pt x="1686" y="5585"/>
                  <a:pt x="4362" y="7262"/>
                </a:cubicBezTo>
                <a:cubicBezTo>
                  <a:pt x="6744" y="8752"/>
                  <a:pt x="9412" y="9287"/>
                  <a:pt x="12159" y="9466"/>
                </a:cubicBezTo>
                <a:cubicBezTo>
                  <a:pt x="12996" y="9520"/>
                  <a:pt x="13831" y="9545"/>
                  <a:pt x="14665" y="9545"/>
                </a:cubicBezTo>
                <a:cubicBezTo>
                  <a:pt x="18108" y="9545"/>
                  <a:pt x="21527" y="9111"/>
                  <a:pt x="24917" y="8458"/>
                </a:cubicBezTo>
                <a:cubicBezTo>
                  <a:pt x="30082" y="7450"/>
                  <a:pt x="35265" y="6566"/>
                  <a:pt x="40493" y="5897"/>
                </a:cubicBezTo>
                <a:cubicBezTo>
                  <a:pt x="45078" y="5317"/>
                  <a:pt x="49690" y="4916"/>
                  <a:pt x="54311" y="4702"/>
                </a:cubicBezTo>
                <a:cubicBezTo>
                  <a:pt x="56543" y="4596"/>
                  <a:pt x="58777" y="4547"/>
                  <a:pt x="61013" y="4547"/>
                </a:cubicBezTo>
                <a:cubicBezTo>
                  <a:pt x="63298" y="4547"/>
                  <a:pt x="65585" y="4598"/>
                  <a:pt x="67871" y="4693"/>
                </a:cubicBezTo>
                <a:cubicBezTo>
                  <a:pt x="69736" y="4773"/>
                  <a:pt x="71609" y="4889"/>
                  <a:pt x="73474" y="5050"/>
                </a:cubicBezTo>
                <a:cubicBezTo>
                  <a:pt x="76034" y="5264"/>
                  <a:pt x="78586" y="5523"/>
                  <a:pt x="81137" y="5781"/>
                </a:cubicBezTo>
                <a:cubicBezTo>
                  <a:pt x="83269" y="6004"/>
                  <a:pt x="85383" y="6263"/>
                  <a:pt x="87516" y="6504"/>
                </a:cubicBezTo>
                <a:cubicBezTo>
                  <a:pt x="89665" y="6745"/>
                  <a:pt x="91815" y="7004"/>
                  <a:pt x="93965" y="7209"/>
                </a:cubicBezTo>
                <a:cubicBezTo>
                  <a:pt x="96472" y="7459"/>
                  <a:pt x="98979" y="7637"/>
                  <a:pt x="101486" y="7771"/>
                </a:cubicBezTo>
                <a:cubicBezTo>
                  <a:pt x="102998" y="7850"/>
                  <a:pt x="104510" y="7885"/>
                  <a:pt x="106021" y="7885"/>
                </a:cubicBezTo>
                <a:cubicBezTo>
                  <a:pt x="108442" y="7885"/>
                  <a:pt x="110863" y="7794"/>
                  <a:pt x="113279" y="7646"/>
                </a:cubicBezTo>
                <a:cubicBezTo>
                  <a:pt x="116295" y="7467"/>
                  <a:pt x="119310" y="7271"/>
                  <a:pt x="122325" y="7066"/>
                </a:cubicBezTo>
                <a:cubicBezTo>
                  <a:pt x="124779" y="6897"/>
                  <a:pt x="127232" y="6727"/>
                  <a:pt x="129685" y="6531"/>
                </a:cubicBezTo>
                <a:cubicBezTo>
                  <a:pt x="132406" y="6299"/>
                  <a:pt x="135118" y="6040"/>
                  <a:pt x="137830" y="5790"/>
                </a:cubicBezTo>
                <a:cubicBezTo>
                  <a:pt x="140230" y="5558"/>
                  <a:pt x="142621" y="5317"/>
                  <a:pt x="145003" y="4978"/>
                </a:cubicBezTo>
                <a:lnTo>
                  <a:pt x="1450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9"/>
          <p:cNvSpPr/>
          <p:nvPr/>
        </p:nvSpPr>
        <p:spPr>
          <a:xfrm flipH="1">
            <a:off x="2853686" y="4928389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 flipH="1">
            <a:off x="2853686" y="4928389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9"/>
          <p:cNvGrpSpPr/>
          <p:nvPr/>
        </p:nvGrpSpPr>
        <p:grpSpPr>
          <a:xfrm>
            <a:off x="729825" y="539400"/>
            <a:ext cx="2141300" cy="111400"/>
            <a:chOff x="729825" y="539400"/>
            <a:chExt cx="2141300" cy="111400"/>
          </a:xfrm>
        </p:grpSpPr>
        <p:sp>
          <p:nvSpPr>
            <p:cNvPr id="333" name="Google Shape;333;p9"/>
            <p:cNvSpPr/>
            <p:nvPr/>
          </p:nvSpPr>
          <p:spPr>
            <a:xfrm>
              <a:off x="729825" y="539400"/>
              <a:ext cx="1842000" cy="390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4" name="Google Shape;334;p9"/>
            <p:cNvCxnSpPr/>
            <p:nvPr/>
          </p:nvCxnSpPr>
          <p:spPr>
            <a:xfrm>
              <a:off x="1029125" y="650800"/>
              <a:ext cx="1842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35" name="Google Shape;335;p9"/>
          <p:cNvSpPr/>
          <p:nvPr/>
        </p:nvSpPr>
        <p:spPr>
          <a:xfrm>
            <a:off x="4061375" y="650800"/>
            <a:ext cx="215400" cy="21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13100" y="1478401"/>
            <a:ext cx="3709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subTitle" idx="1"/>
          </p:nvPr>
        </p:nvSpPr>
        <p:spPr>
          <a:xfrm>
            <a:off x="713100" y="2167801"/>
            <a:ext cx="3709200" cy="149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2C950FD5-E903-4E8E-B6AA-B00D815D2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62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fld id="{03ACBFC3-3065-4A86-9D6D-C232EA5A4F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9"/>
          <p:cNvSpPr/>
          <p:nvPr/>
        </p:nvSpPr>
        <p:spPr>
          <a:xfrm flipH="1">
            <a:off x="1233152" y="1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19"/>
          <p:cNvSpPr/>
          <p:nvPr/>
        </p:nvSpPr>
        <p:spPr>
          <a:xfrm flipH="1">
            <a:off x="7606151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2" y="4315276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90" name="Google Shape;690;p19"/>
          <p:cNvGrpSpPr/>
          <p:nvPr/>
        </p:nvGrpSpPr>
        <p:grpSpPr>
          <a:xfrm>
            <a:off x="643600" y="539400"/>
            <a:ext cx="69500" cy="1789200"/>
            <a:chOff x="643600" y="539400"/>
            <a:chExt cx="69500" cy="1789200"/>
          </a:xfrm>
        </p:grpSpPr>
        <p:cxnSp>
          <p:nvCxnSpPr>
            <p:cNvPr id="691" name="Google Shape;691;p19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9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3" name="Google Shape;693;p19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694" name="Google Shape;694;p19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19"/>
          <p:cNvSpPr/>
          <p:nvPr/>
        </p:nvSpPr>
        <p:spPr>
          <a:xfrm>
            <a:off x="7492225" y="4758901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9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19"/>
          <p:cNvGrpSpPr/>
          <p:nvPr/>
        </p:nvGrpSpPr>
        <p:grpSpPr>
          <a:xfrm>
            <a:off x="8317960" y="862238"/>
            <a:ext cx="518965" cy="518597"/>
            <a:chOff x="3285550" y="1349075"/>
            <a:chExt cx="496475" cy="496075"/>
          </a:xfrm>
        </p:grpSpPr>
        <p:sp>
          <p:nvSpPr>
            <p:cNvPr id="703" name="Google Shape;703;p19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19"/>
          <p:cNvSpPr/>
          <p:nvPr/>
        </p:nvSpPr>
        <p:spPr>
          <a:xfrm>
            <a:off x="112675" y="2867801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9"/>
          <p:cNvSpPr txBox="1">
            <a:spLocks noGrp="1"/>
          </p:cNvSpPr>
          <p:nvPr>
            <p:ph type="title"/>
          </p:nvPr>
        </p:nvSpPr>
        <p:spPr>
          <a:xfrm>
            <a:off x="720000" y="539401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9"/>
          <p:cNvSpPr txBox="1">
            <a:spLocks noGrp="1"/>
          </p:cNvSpPr>
          <p:nvPr>
            <p:ph type="title" idx="2"/>
          </p:nvPr>
        </p:nvSpPr>
        <p:spPr>
          <a:xfrm>
            <a:off x="720000" y="2710751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2" name="Google Shape;722;p19"/>
          <p:cNvSpPr txBox="1">
            <a:spLocks noGrp="1"/>
          </p:cNvSpPr>
          <p:nvPr>
            <p:ph type="subTitle" idx="1"/>
          </p:nvPr>
        </p:nvSpPr>
        <p:spPr>
          <a:xfrm>
            <a:off x="720000" y="3238451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9"/>
          <p:cNvSpPr txBox="1">
            <a:spLocks noGrp="1"/>
          </p:cNvSpPr>
          <p:nvPr>
            <p:ph type="title" idx="3"/>
          </p:nvPr>
        </p:nvSpPr>
        <p:spPr>
          <a:xfrm>
            <a:off x="3419218" y="2710751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subTitle" idx="4"/>
          </p:nvPr>
        </p:nvSpPr>
        <p:spPr>
          <a:xfrm>
            <a:off x="3419221" y="3238451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title" idx="5"/>
          </p:nvPr>
        </p:nvSpPr>
        <p:spPr>
          <a:xfrm>
            <a:off x="6118444" y="2710751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6" name="Google Shape;726;p19"/>
          <p:cNvSpPr txBox="1">
            <a:spLocks noGrp="1"/>
          </p:cNvSpPr>
          <p:nvPr>
            <p:ph type="subTitle" idx="6"/>
          </p:nvPr>
        </p:nvSpPr>
        <p:spPr>
          <a:xfrm>
            <a:off x="6118450" y="3238451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슬라이드 번호 개체 틀 5">
            <a:extLst>
              <a:ext uri="{FF2B5EF4-FFF2-40B4-BE49-F238E27FC236}">
                <a16:creationId xmlns:a16="http://schemas.microsoft.com/office/drawing/2014/main" id="{FC7732AA-5D14-490B-820C-F604D908D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262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fld id="{03ACBFC3-3065-4A86-9D6D-C232EA5A4F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4"/>
          <p:cNvSpPr/>
          <p:nvPr/>
        </p:nvSpPr>
        <p:spPr>
          <a:xfrm flipH="1">
            <a:off x="2575402" y="4315276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24"/>
          <p:cNvSpPr/>
          <p:nvPr/>
        </p:nvSpPr>
        <p:spPr>
          <a:xfrm>
            <a:off x="8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4"/>
          <p:cNvSpPr/>
          <p:nvPr/>
        </p:nvSpPr>
        <p:spPr>
          <a:xfrm>
            <a:off x="222625" y="80112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4"/>
          <p:cNvSpPr/>
          <p:nvPr/>
        </p:nvSpPr>
        <p:spPr>
          <a:xfrm>
            <a:off x="8654775" y="2807375"/>
            <a:ext cx="350700" cy="35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24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961" name="Google Shape;961;p2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24"/>
          <p:cNvGrpSpPr/>
          <p:nvPr/>
        </p:nvGrpSpPr>
        <p:grpSpPr>
          <a:xfrm>
            <a:off x="8317960" y="422113"/>
            <a:ext cx="518965" cy="518597"/>
            <a:chOff x="3285550" y="1349075"/>
            <a:chExt cx="496475" cy="496075"/>
          </a:xfrm>
        </p:grpSpPr>
        <p:sp>
          <p:nvSpPr>
            <p:cNvPr id="972" name="Google Shape;972;p2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24"/>
          <p:cNvSpPr/>
          <p:nvPr/>
        </p:nvSpPr>
        <p:spPr>
          <a:xfrm>
            <a:off x="1590675" y="4806101"/>
            <a:ext cx="2142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41CD37EE-A204-4CC3-9414-025BCAF5B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62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fld id="{03ACBFC3-3065-4A86-9D6D-C232EA5A4F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5"/>
          <p:cNvSpPr/>
          <p:nvPr/>
        </p:nvSpPr>
        <p:spPr>
          <a:xfrm flipH="1">
            <a:off x="1233152" y="1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1" name="Google Shape;991;p25"/>
          <p:cNvSpPr/>
          <p:nvPr/>
        </p:nvSpPr>
        <p:spPr>
          <a:xfrm flipH="1">
            <a:off x="7606151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2" name="Google Shape;992;p25"/>
          <p:cNvSpPr/>
          <p:nvPr/>
        </p:nvSpPr>
        <p:spPr>
          <a:xfrm>
            <a:off x="2" y="4315276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93" name="Google Shape;993;p25"/>
          <p:cNvGrpSpPr/>
          <p:nvPr/>
        </p:nvGrpSpPr>
        <p:grpSpPr>
          <a:xfrm>
            <a:off x="643600" y="539400"/>
            <a:ext cx="69500" cy="1789200"/>
            <a:chOff x="643600" y="539400"/>
            <a:chExt cx="69500" cy="1789200"/>
          </a:xfrm>
        </p:grpSpPr>
        <p:cxnSp>
          <p:nvCxnSpPr>
            <p:cNvPr id="994" name="Google Shape;994;p25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25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6" name="Google Shape;996;p25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997" name="Google Shape;997;p25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25"/>
          <p:cNvSpPr/>
          <p:nvPr/>
        </p:nvSpPr>
        <p:spPr>
          <a:xfrm>
            <a:off x="7492225" y="4758901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5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25"/>
          <p:cNvGrpSpPr/>
          <p:nvPr/>
        </p:nvGrpSpPr>
        <p:grpSpPr>
          <a:xfrm>
            <a:off x="8317960" y="862238"/>
            <a:ext cx="518965" cy="518597"/>
            <a:chOff x="3285550" y="1349075"/>
            <a:chExt cx="496475" cy="496075"/>
          </a:xfrm>
        </p:grpSpPr>
        <p:sp>
          <p:nvSpPr>
            <p:cNvPr id="1006" name="Google Shape;1006;p25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25"/>
          <p:cNvSpPr/>
          <p:nvPr/>
        </p:nvSpPr>
        <p:spPr>
          <a:xfrm>
            <a:off x="112675" y="2867801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E0FB7556-61DD-4259-862D-08FF9DE9C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62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fld id="{03ACBFC3-3065-4A86-9D6D-C232EA5A4F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"/>
          <p:cNvSpPr/>
          <p:nvPr/>
        </p:nvSpPr>
        <p:spPr>
          <a:xfrm>
            <a:off x="0" y="4315280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2973002" y="1"/>
            <a:ext cx="6170955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342" name="Google Shape;342;p10"/>
          <p:cNvGrpSpPr/>
          <p:nvPr/>
        </p:nvGrpSpPr>
        <p:grpSpPr>
          <a:xfrm>
            <a:off x="786077" y="137775"/>
            <a:ext cx="2432943" cy="323380"/>
            <a:chOff x="1243275" y="57550"/>
            <a:chExt cx="2432943" cy="323380"/>
          </a:xfrm>
        </p:grpSpPr>
        <p:sp>
          <p:nvSpPr>
            <p:cNvPr id="343" name="Google Shape;343;p10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0"/>
          <p:cNvSpPr/>
          <p:nvPr/>
        </p:nvSpPr>
        <p:spPr>
          <a:xfrm>
            <a:off x="8430900" y="1014025"/>
            <a:ext cx="303000" cy="30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0"/>
          <p:cNvSpPr/>
          <p:nvPr/>
        </p:nvSpPr>
        <p:spPr>
          <a:xfrm>
            <a:off x="150900" y="3614350"/>
            <a:ext cx="222300" cy="22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0"/>
          <p:cNvSpPr txBox="1">
            <a:spLocks noGrp="1"/>
          </p:cNvSpPr>
          <p:nvPr>
            <p:ph type="title"/>
          </p:nvPr>
        </p:nvSpPr>
        <p:spPr>
          <a:xfrm>
            <a:off x="720000" y="936450"/>
            <a:ext cx="2824800" cy="32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B2AC5945-979E-4C13-9A69-B1C3ABDE9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62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fld id="{03ACBFC3-3065-4A86-9D6D-C232EA5A4F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7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1"/>
            <a:ext cx="7717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BA47BD1-6C0C-40B3-85F5-916450E1C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62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fld id="{03ACBFC3-3065-4A86-9D6D-C232EA5A4F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65" r:id="rId5"/>
    <p:sldLayoutId id="2147483670" r:id="rId6"/>
    <p:sldLayoutId id="2147483671" r:id="rId7"/>
    <p:sldLayoutId id="214748367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type2g.com/01_2021/03_ProductInf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hyperlink" Target="http://pager.kr/~c14st21/02_Portfolio/03_product_Info/airpodCas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28"/>
          <p:cNvSpPr/>
          <p:nvPr/>
        </p:nvSpPr>
        <p:spPr>
          <a:xfrm>
            <a:off x="8435992" y="3918450"/>
            <a:ext cx="412800" cy="412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28"/>
          <p:cNvGrpSpPr/>
          <p:nvPr/>
        </p:nvGrpSpPr>
        <p:grpSpPr>
          <a:xfrm>
            <a:off x="1517205" y="1339173"/>
            <a:ext cx="714229" cy="713653"/>
            <a:chOff x="3285550" y="1349075"/>
            <a:chExt cx="496475" cy="496075"/>
          </a:xfrm>
        </p:grpSpPr>
        <p:sp>
          <p:nvSpPr>
            <p:cNvPr id="1041" name="Google Shape;1041;p2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>
            <a:off x="1700936" y="4283660"/>
            <a:ext cx="603243" cy="231587"/>
            <a:chOff x="2210725" y="4040600"/>
            <a:chExt cx="842400" cy="323400"/>
          </a:xfrm>
        </p:grpSpPr>
        <p:sp>
          <p:nvSpPr>
            <p:cNvPr id="1058" name="Google Shape;1058;p28"/>
            <p:cNvSpPr/>
            <p:nvPr/>
          </p:nvSpPr>
          <p:spPr>
            <a:xfrm>
              <a:off x="28425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26319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2421325" y="4040600"/>
              <a:ext cx="210600" cy="3234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22107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28"/>
          <p:cNvSpPr txBox="1">
            <a:spLocks noGrp="1"/>
          </p:cNvSpPr>
          <p:nvPr>
            <p:ph type="ctrTitle"/>
          </p:nvPr>
        </p:nvSpPr>
        <p:spPr>
          <a:xfrm>
            <a:off x="2482200" y="1331955"/>
            <a:ext cx="4179600" cy="16648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10X10 Bold" panose="020D0604000000000000" pitchFamily="50" charset="-127"/>
                <a:ea typeface="10X10 Bold" panose="020D0604000000000000" pitchFamily="50" charset="-127"/>
              </a:rPr>
              <a:t>남구 </a:t>
            </a:r>
            <a:br>
              <a:rPr lang="en-US" altLang="ko-KR" sz="6000" dirty="0">
                <a:latin typeface="10X10 Bold" panose="020D0604000000000000" pitchFamily="50" charset="-127"/>
                <a:ea typeface="10X10 Bold" panose="020D0604000000000000" pitchFamily="50" charset="-127"/>
              </a:rPr>
            </a:br>
            <a:r>
              <a:rPr lang="ko-KR" altLang="en-US" sz="48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에어팟</a:t>
            </a:r>
            <a:r>
              <a:rPr lang="ko-KR" altLang="en-US" sz="4800" dirty="0">
                <a:latin typeface="10X10 Bold" panose="020D0604000000000000" pitchFamily="50" charset="-127"/>
                <a:ea typeface="10X10 Bold" panose="020D0604000000000000" pitchFamily="50" charset="-127"/>
              </a:rPr>
              <a:t> 케이스</a:t>
            </a:r>
            <a:endParaRPr lang="en-US" altLang="ko-KR" sz="6000" dirty="0" err="1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1065" name="Google Shape;1065;p28"/>
          <p:cNvGrpSpPr/>
          <p:nvPr/>
        </p:nvGrpSpPr>
        <p:grpSpPr>
          <a:xfrm rot="3000838">
            <a:off x="7601633" y="776047"/>
            <a:ext cx="884930" cy="536356"/>
            <a:chOff x="7867315" y="323427"/>
            <a:chExt cx="884931" cy="536356"/>
          </a:xfrm>
        </p:grpSpPr>
        <p:grpSp>
          <p:nvGrpSpPr>
            <p:cNvPr id="1066" name="Google Shape;1066;p28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067" name="Google Shape;1067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3" name="Google Shape;1083;p28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084" name="Google Shape;1084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6EFC88-1CE2-4092-8408-86A54A435542}"/>
              </a:ext>
            </a:extLst>
          </p:cNvPr>
          <p:cNvGrpSpPr/>
          <p:nvPr/>
        </p:nvGrpSpPr>
        <p:grpSpPr>
          <a:xfrm>
            <a:off x="2999303" y="2996765"/>
            <a:ext cx="3145394" cy="1176470"/>
            <a:chOff x="2999303" y="2866925"/>
            <a:chExt cx="3145394" cy="1176470"/>
          </a:xfrm>
        </p:grpSpPr>
        <p:sp>
          <p:nvSpPr>
            <p:cNvPr id="77" name="Google Shape;1062;p28">
              <a:extLst>
                <a:ext uri="{FF2B5EF4-FFF2-40B4-BE49-F238E27FC236}">
                  <a16:creationId xmlns:a16="http://schemas.microsoft.com/office/drawing/2014/main" id="{B9011D9C-53B1-45AC-BB25-A79B4E7B4A73}"/>
                </a:ext>
              </a:extLst>
            </p:cNvPr>
            <p:cNvSpPr txBox="1">
              <a:spLocks/>
            </p:cNvSpPr>
            <p:nvPr/>
          </p:nvSpPr>
          <p:spPr>
            <a:xfrm>
              <a:off x="2999303" y="2866925"/>
              <a:ext cx="3145394" cy="655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Anton"/>
                <a:buNone/>
                <a:defRPr sz="64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-US" altLang="ko-KR" sz="4400" dirty="0">
                  <a:latin typeface="210 별처럼 R" panose="02020603020101020101" pitchFamily="18" charset="-127"/>
                  <a:ea typeface="210 별처럼 R" panose="02020603020101020101" pitchFamily="18" charset="-127"/>
                </a:rPr>
                <a:t>“</a:t>
              </a:r>
              <a:r>
                <a:rPr lang="ko-KR" altLang="en-US" sz="4400" dirty="0">
                  <a:latin typeface="210 별처럼 R" panose="02020603020101020101" pitchFamily="18" charset="-127"/>
                  <a:ea typeface="210 별처럼 R" panose="02020603020101020101" pitchFamily="18" charset="-127"/>
                </a:rPr>
                <a:t>웹 상세페이지 디자인</a:t>
              </a:r>
              <a:r>
                <a:rPr lang="en-US" altLang="ko-KR" sz="4400" dirty="0">
                  <a:latin typeface="210 별처럼 R" panose="02020603020101020101" pitchFamily="18" charset="-127"/>
                  <a:ea typeface="210 별처럼 R" panose="02020603020101020101" pitchFamily="18" charset="-127"/>
                </a:rPr>
                <a:t>"</a:t>
              </a:r>
              <a:endParaRPr lang="en-US" sz="11000" dirty="0">
                <a:latin typeface="210 별처럼 R" panose="02020603020101020101" pitchFamily="18" charset="-127"/>
                <a:ea typeface="210 별처럼 R" panose="02020603020101020101" pitchFamily="18" charset="-127"/>
              </a:endParaRPr>
            </a:p>
          </p:txBody>
        </p:sp>
        <p:sp>
          <p:nvSpPr>
            <p:cNvPr id="78" name="Google Shape;1062;p28">
              <a:extLst>
                <a:ext uri="{FF2B5EF4-FFF2-40B4-BE49-F238E27FC236}">
                  <a16:creationId xmlns:a16="http://schemas.microsoft.com/office/drawing/2014/main" id="{BE343A3B-E503-4C40-ADFF-A892348B5D25}"/>
                </a:ext>
              </a:extLst>
            </p:cNvPr>
            <p:cNvSpPr txBox="1">
              <a:spLocks/>
            </p:cNvSpPr>
            <p:nvPr/>
          </p:nvSpPr>
          <p:spPr>
            <a:xfrm>
              <a:off x="3936931" y="3387885"/>
              <a:ext cx="1270138" cy="655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Anton"/>
                <a:buNone/>
                <a:defRPr sz="64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Bebas Neue"/>
                <a:buNone/>
                <a:defRPr sz="5200" b="0" i="0" u="none" strike="noStrike" cap="none">
                  <a:solidFill>
                    <a:srgbClr val="191919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-US" altLang="ko-KR" sz="4400" dirty="0">
                  <a:latin typeface="210 별처럼 R" panose="02020603020101020101" pitchFamily="18" charset="-127"/>
                  <a:ea typeface="210 별처럼 R" panose="02020603020101020101" pitchFamily="18" charset="-127"/>
                </a:rPr>
                <a:t>-</a:t>
              </a:r>
              <a:r>
                <a:rPr lang="ko-KR" altLang="en-US" sz="4400" dirty="0">
                  <a:latin typeface="210 별처럼 R" panose="02020603020101020101" pitchFamily="18" charset="-127"/>
                  <a:ea typeface="210 별처럼 R" panose="02020603020101020101" pitchFamily="18" charset="-127"/>
                </a:rPr>
                <a:t>이지원</a:t>
              </a:r>
              <a:r>
                <a:rPr lang="en-US" altLang="ko-KR" sz="4400" dirty="0">
                  <a:latin typeface="210 별처럼 R" panose="02020603020101020101" pitchFamily="18" charset="-127"/>
                  <a:ea typeface="210 별처럼 R" panose="02020603020101020101" pitchFamily="18" charset="-127"/>
                </a:rPr>
                <a:t>-</a:t>
              </a:r>
              <a:endParaRPr lang="en-US" sz="11000" dirty="0">
                <a:latin typeface="210 별처럼 R" panose="02020603020101020101" pitchFamily="18" charset="-127"/>
                <a:ea typeface="210 별처럼 R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2"/>
          <p:cNvSpPr txBox="1">
            <a:spLocks noGrp="1"/>
          </p:cNvSpPr>
          <p:nvPr>
            <p:ph type="title"/>
          </p:nvPr>
        </p:nvSpPr>
        <p:spPr>
          <a:xfrm>
            <a:off x="720000" y="539401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목차</a:t>
            </a:r>
            <a:endParaRPr sz="4400" dirty="0"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grpSp>
        <p:nvGrpSpPr>
          <p:cNvPr id="1664" name="Google Shape;1664;p42"/>
          <p:cNvGrpSpPr/>
          <p:nvPr/>
        </p:nvGrpSpPr>
        <p:grpSpPr>
          <a:xfrm>
            <a:off x="3498503" y="3297749"/>
            <a:ext cx="2317657" cy="1112340"/>
            <a:chOff x="3498501" y="2991448"/>
            <a:chExt cx="2317657" cy="1112340"/>
          </a:xfrm>
        </p:grpSpPr>
        <p:sp>
          <p:nvSpPr>
            <p:cNvPr id="1665" name="Google Shape;1665;p42"/>
            <p:cNvSpPr/>
            <p:nvPr/>
          </p:nvSpPr>
          <p:spPr>
            <a:xfrm>
              <a:off x="3548907" y="3315105"/>
              <a:ext cx="2227341" cy="787092"/>
            </a:xfrm>
            <a:custGeom>
              <a:avLst/>
              <a:gdLst/>
              <a:ahLst/>
              <a:cxnLst/>
              <a:rect l="l" t="t" r="r" b="b"/>
              <a:pathLst>
                <a:path w="106317" h="37570" extrusionOk="0">
                  <a:moveTo>
                    <a:pt x="104412" y="0"/>
                  </a:moveTo>
                  <a:lnTo>
                    <a:pt x="44562" y="10326"/>
                  </a:lnTo>
                  <a:lnTo>
                    <a:pt x="25" y="1153"/>
                  </a:lnTo>
                  <a:lnTo>
                    <a:pt x="0" y="13659"/>
                  </a:lnTo>
                  <a:lnTo>
                    <a:pt x="35013" y="37569"/>
                  </a:lnTo>
                  <a:lnTo>
                    <a:pt x="106317" y="15739"/>
                  </a:lnTo>
                  <a:cubicBezTo>
                    <a:pt x="106317" y="15739"/>
                    <a:pt x="101003" y="11128"/>
                    <a:pt x="104412" y="0"/>
                  </a:cubicBez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498501" y="2991448"/>
              <a:ext cx="2317657" cy="1112340"/>
            </a:xfrm>
            <a:custGeom>
              <a:avLst/>
              <a:gdLst/>
              <a:ahLst/>
              <a:cxnLst/>
              <a:rect l="l" t="t" r="r" b="b"/>
              <a:pathLst>
                <a:path w="110628" h="53095" extrusionOk="0">
                  <a:moveTo>
                    <a:pt x="67744" y="0"/>
                  </a:moveTo>
                  <a:cubicBezTo>
                    <a:pt x="67142" y="0"/>
                    <a:pt x="66538" y="63"/>
                    <a:pt x="65941" y="186"/>
                  </a:cubicBezTo>
                  <a:lnTo>
                    <a:pt x="4512" y="13469"/>
                  </a:lnTo>
                  <a:cubicBezTo>
                    <a:pt x="1855" y="14046"/>
                    <a:pt x="0" y="16452"/>
                    <a:pt x="101" y="19158"/>
                  </a:cubicBezTo>
                  <a:lnTo>
                    <a:pt x="351" y="26477"/>
                  </a:lnTo>
                  <a:cubicBezTo>
                    <a:pt x="401" y="28381"/>
                    <a:pt x="1404" y="30136"/>
                    <a:pt x="3008" y="31163"/>
                  </a:cubicBezTo>
                  <a:lnTo>
                    <a:pt x="36467" y="52617"/>
                  </a:lnTo>
                  <a:cubicBezTo>
                    <a:pt x="36948" y="52933"/>
                    <a:pt x="37507" y="53094"/>
                    <a:pt x="38063" y="53094"/>
                  </a:cubicBezTo>
                  <a:cubicBezTo>
                    <a:pt x="38346" y="53094"/>
                    <a:pt x="38627" y="53053"/>
                    <a:pt x="38898" y="52968"/>
                  </a:cubicBezTo>
                  <a:lnTo>
                    <a:pt x="109775" y="32091"/>
                  </a:lnTo>
                  <a:cubicBezTo>
                    <a:pt x="110302" y="31940"/>
                    <a:pt x="110627" y="31464"/>
                    <a:pt x="110602" y="30938"/>
                  </a:cubicBezTo>
                  <a:cubicBezTo>
                    <a:pt x="110560" y="30414"/>
                    <a:pt x="110115" y="30012"/>
                    <a:pt x="109619" y="30012"/>
                  </a:cubicBezTo>
                  <a:cubicBezTo>
                    <a:pt x="109522" y="30012"/>
                    <a:pt x="109423" y="30028"/>
                    <a:pt x="109324" y="30061"/>
                  </a:cubicBezTo>
                  <a:lnTo>
                    <a:pt x="38196" y="50888"/>
                  </a:lnTo>
                  <a:cubicBezTo>
                    <a:pt x="38052" y="50928"/>
                    <a:pt x="37903" y="50947"/>
                    <a:pt x="37754" y="50947"/>
                  </a:cubicBezTo>
                  <a:cubicBezTo>
                    <a:pt x="37435" y="50947"/>
                    <a:pt x="37116" y="50858"/>
                    <a:pt x="36843" y="50687"/>
                  </a:cubicBezTo>
                  <a:lnTo>
                    <a:pt x="4963" y="30487"/>
                  </a:lnTo>
                  <a:cubicBezTo>
                    <a:pt x="3659" y="29660"/>
                    <a:pt x="2857" y="28256"/>
                    <a:pt x="2832" y="26702"/>
                  </a:cubicBezTo>
                  <a:lnTo>
                    <a:pt x="2682" y="20161"/>
                  </a:lnTo>
                  <a:cubicBezTo>
                    <a:pt x="2644" y="18783"/>
                    <a:pt x="3772" y="17789"/>
                    <a:pt x="5006" y="17789"/>
                  </a:cubicBezTo>
                  <a:cubicBezTo>
                    <a:pt x="5410" y="17789"/>
                    <a:pt x="5826" y="17896"/>
                    <a:pt x="6216" y="18131"/>
                  </a:cubicBezTo>
                  <a:lnTo>
                    <a:pt x="34662" y="35449"/>
                  </a:lnTo>
                  <a:cubicBezTo>
                    <a:pt x="35503" y="35954"/>
                    <a:pt x="36446" y="36221"/>
                    <a:pt x="37400" y="36221"/>
                  </a:cubicBezTo>
                  <a:cubicBezTo>
                    <a:pt x="37867" y="36221"/>
                    <a:pt x="38336" y="36157"/>
                    <a:pt x="38798" y="36026"/>
                  </a:cubicBezTo>
                  <a:lnTo>
                    <a:pt x="106567" y="16627"/>
                  </a:lnTo>
                  <a:cubicBezTo>
                    <a:pt x="108021" y="16226"/>
                    <a:pt x="108096" y="14196"/>
                    <a:pt x="106668" y="13670"/>
                  </a:cubicBezTo>
                  <a:lnTo>
                    <a:pt x="70652" y="512"/>
                  </a:lnTo>
                  <a:cubicBezTo>
                    <a:pt x="69717" y="169"/>
                    <a:pt x="68734" y="0"/>
                    <a:pt x="67744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67" name="Google Shape;1667;p42"/>
          <p:cNvGrpSpPr/>
          <p:nvPr/>
        </p:nvGrpSpPr>
        <p:grpSpPr>
          <a:xfrm>
            <a:off x="3327843" y="2797242"/>
            <a:ext cx="2317678" cy="1112571"/>
            <a:chOff x="3327843" y="2634167"/>
            <a:chExt cx="2317678" cy="1112571"/>
          </a:xfrm>
        </p:grpSpPr>
        <p:sp>
          <p:nvSpPr>
            <p:cNvPr id="1668" name="Google Shape;1668;p42"/>
            <p:cNvSpPr/>
            <p:nvPr/>
          </p:nvSpPr>
          <p:spPr>
            <a:xfrm>
              <a:off x="3368276" y="2958054"/>
              <a:ext cx="2226838" cy="787091"/>
            </a:xfrm>
            <a:custGeom>
              <a:avLst/>
              <a:gdLst/>
              <a:ahLst/>
              <a:cxnLst/>
              <a:rect l="l" t="t" r="r" b="b"/>
              <a:pathLst>
                <a:path w="106293" h="37570" extrusionOk="0">
                  <a:moveTo>
                    <a:pt x="1880" y="0"/>
                  </a:moveTo>
                  <a:lnTo>
                    <a:pt x="1880" y="0"/>
                  </a:lnTo>
                  <a:cubicBezTo>
                    <a:pt x="5289" y="11128"/>
                    <a:pt x="1" y="15740"/>
                    <a:pt x="1" y="15740"/>
                  </a:cubicBezTo>
                  <a:lnTo>
                    <a:pt x="71279" y="37569"/>
                  </a:lnTo>
                  <a:lnTo>
                    <a:pt x="106292" y="13660"/>
                  </a:lnTo>
                  <a:lnTo>
                    <a:pt x="106292" y="1128"/>
                  </a:lnTo>
                  <a:lnTo>
                    <a:pt x="61755" y="10326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3327843" y="2634167"/>
              <a:ext cx="2317678" cy="1112571"/>
            </a:xfrm>
            <a:custGeom>
              <a:avLst/>
              <a:gdLst/>
              <a:ahLst/>
              <a:cxnLst/>
              <a:rect l="l" t="t" r="r" b="b"/>
              <a:pathLst>
                <a:path w="110629" h="53106" extrusionOk="0">
                  <a:moveTo>
                    <a:pt x="42907" y="1"/>
                  </a:moveTo>
                  <a:cubicBezTo>
                    <a:pt x="41912" y="1"/>
                    <a:pt x="40915" y="179"/>
                    <a:pt x="39976" y="523"/>
                  </a:cubicBezTo>
                  <a:lnTo>
                    <a:pt x="3961" y="13681"/>
                  </a:lnTo>
                  <a:cubicBezTo>
                    <a:pt x="2532" y="14182"/>
                    <a:pt x="2607" y="16212"/>
                    <a:pt x="4061" y="16638"/>
                  </a:cubicBezTo>
                  <a:lnTo>
                    <a:pt x="71831" y="36012"/>
                  </a:lnTo>
                  <a:cubicBezTo>
                    <a:pt x="72305" y="36147"/>
                    <a:pt x="72789" y="36214"/>
                    <a:pt x="73269" y="36214"/>
                  </a:cubicBezTo>
                  <a:cubicBezTo>
                    <a:pt x="74208" y="36214"/>
                    <a:pt x="75137" y="35958"/>
                    <a:pt x="75966" y="35460"/>
                  </a:cubicBezTo>
                  <a:lnTo>
                    <a:pt x="104438" y="18142"/>
                  </a:lnTo>
                  <a:cubicBezTo>
                    <a:pt x="104821" y="17907"/>
                    <a:pt x="105232" y="17800"/>
                    <a:pt x="105633" y="17800"/>
                  </a:cubicBezTo>
                  <a:cubicBezTo>
                    <a:pt x="106856" y="17800"/>
                    <a:pt x="107984" y="18794"/>
                    <a:pt x="107946" y="20172"/>
                  </a:cubicBezTo>
                  <a:lnTo>
                    <a:pt x="107796" y="26714"/>
                  </a:lnTo>
                  <a:cubicBezTo>
                    <a:pt x="107771" y="28267"/>
                    <a:pt x="106969" y="29671"/>
                    <a:pt x="105666" y="30498"/>
                  </a:cubicBezTo>
                  <a:lnTo>
                    <a:pt x="73786" y="50699"/>
                  </a:lnTo>
                  <a:cubicBezTo>
                    <a:pt x="73513" y="50869"/>
                    <a:pt x="73205" y="50959"/>
                    <a:pt x="72885" y="50959"/>
                  </a:cubicBezTo>
                  <a:cubicBezTo>
                    <a:pt x="72736" y="50959"/>
                    <a:pt x="72584" y="50939"/>
                    <a:pt x="72432" y="50899"/>
                  </a:cubicBezTo>
                  <a:lnTo>
                    <a:pt x="1304" y="30047"/>
                  </a:lnTo>
                  <a:cubicBezTo>
                    <a:pt x="1215" y="30021"/>
                    <a:pt x="1126" y="30009"/>
                    <a:pt x="1038" y="30009"/>
                  </a:cubicBezTo>
                  <a:cubicBezTo>
                    <a:pt x="531" y="30009"/>
                    <a:pt x="72" y="30415"/>
                    <a:pt x="51" y="30949"/>
                  </a:cubicBezTo>
                  <a:cubicBezTo>
                    <a:pt x="1" y="31475"/>
                    <a:pt x="352" y="31952"/>
                    <a:pt x="853" y="32102"/>
                  </a:cubicBezTo>
                  <a:lnTo>
                    <a:pt x="71731" y="52979"/>
                  </a:lnTo>
                  <a:cubicBezTo>
                    <a:pt x="72009" y="53064"/>
                    <a:pt x="72294" y="53106"/>
                    <a:pt x="72576" y="53106"/>
                  </a:cubicBezTo>
                  <a:cubicBezTo>
                    <a:pt x="73132" y="53106"/>
                    <a:pt x="73680" y="52944"/>
                    <a:pt x="74162" y="52628"/>
                  </a:cubicBezTo>
                  <a:lnTo>
                    <a:pt x="107621" y="31175"/>
                  </a:lnTo>
                  <a:cubicBezTo>
                    <a:pt x="109225" y="30122"/>
                    <a:pt x="110227" y="28368"/>
                    <a:pt x="110302" y="26463"/>
                  </a:cubicBezTo>
                  <a:lnTo>
                    <a:pt x="110553" y="19170"/>
                  </a:lnTo>
                  <a:cubicBezTo>
                    <a:pt x="110628" y="16463"/>
                    <a:pt x="108773" y="14057"/>
                    <a:pt x="106117" y="13480"/>
                  </a:cubicBezTo>
                  <a:lnTo>
                    <a:pt x="44688" y="197"/>
                  </a:lnTo>
                  <a:cubicBezTo>
                    <a:pt x="44104" y="65"/>
                    <a:pt x="43506" y="1"/>
                    <a:pt x="4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42"/>
          <p:cNvGrpSpPr/>
          <p:nvPr/>
        </p:nvGrpSpPr>
        <p:grpSpPr>
          <a:xfrm>
            <a:off x="3491603" y="2099440"/>
            <a:ext cx="2317657" cy="1112571"/>
            <a:chOff x="3498501" y="2080752"/>
            <a:chExt cx="2317657" cy="1112571"/>
          </a:xfrm>
        </p:grpSpPr>
        <p:sp>
          <p:nvSpPr>
            <p:cNvPr id="1671" name="Google Shape;1671;p42"/>
            <p:cNvSpPr/>
            <p:nvPr/>
          </p:nvSpPr>
          <p:spPr>
            <a:xfrm>
              <a:off x="3548907" y="2404639"/>
              <a:ext cx="2227341" cy="787092"/>
            </a:xfrm>
            <a:custGeom>
              <a:avLst/>
              <a:gdLst/>
              <a:ahLst/>
              <a:cxnLst/>
              <a:rect l="l" t="t" r="r" b="b"/>
              <a:pathLst>
                <a:path w="106317" h="37570" extrusionOk="0">
                  <a:moveTo>
                    <a:pt x="104412" y="0"/>
                  </a:moveTo>
                  <a:lnTo>
                    <a:pt x="44562" y="10326"/>
                  </a:lnTo>
                  <a:lnTo>
                    <a:pt x="25" y="1153"/>
                  </a:lnTo>
                  <a:lnTo>
                    <a:pt x="0" y="13659"/>
                  </a:lnTo>
                  <a:lnTo>
                    <a:pt x="35013" y="37569"/>
                  </a:lnTo>
                  <a:lnTo>
                    <a:pt x="106317" y="15740"/>
                  </a:lnTo>
                  <a:cubicBezTo>
                    <a:pt x="106317" y="15740"/>
                    <a:pt x="101003" y="11128"/>
                    <a:pt x="104412" y="0"/>
                  </a:cubicBez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3498501" y="2080752"/>
              <a:ext cx="2317657" cy="1112571"/>
            </a:xfrm>
            <a:custGeom>
              <a:avLst/>
              <a:gdLst/>
              <a:ahLst/>
              <a:cxnLst/>
              <a:rect l="l" t="t" r="r" b="b"/>
              <a:pathLst>
                <a:path w="110628" h="53106" extrusionOk="0">
                  <a:moveTo>
                    <a:pt x="67733" y="0"/>
                  </a:moveTo>
                  <a:cubicBezTo>
                    <a:pt x="67135" y="0"/>
                    <a:pt x="66534" y="65"/>
                    <a:pt x="65941" y="197"/>
                  </a:cubicBezTo>
                  <a:lnTo>
                    <a:pt x="4512" y="13480"/>
                  </a:lnTo>
                  <a:cubicBezTo>
                    <a:pt x="1855" y="14057"/>
                    <a:pt x="0" y="16463"/>
                    <a:pt x="101" y="19169"/>
                  </a:cubicBezTo>
                  <a:lnTo>
                    <a:pt x="351" y="26463"/>
                  </a:lnTo>
                  <a:cubicBezTo>
                    <a:pt x="401" y="28367"/>
                    <a:pt x="1404" y="30122"/>
                    <a:pt x="3008" y="31175"/>
                  </a:cubicBezTo>
                  <a:lnTo>
                    <a:pt x="36467" y="52628"/>
                  </a:lnTo>
                  <a:cubicBezTo>
                    <a:pt x="36948" y="52944"/>
                    <a:pt x="37507" y="53105"/>
                    <a:pt x="38063" y="53105"/>
                  </a:cubicBezTo>
                  <a:cubicBezTo>
                    <a:pt x="38346" y="53105"/>
                    <a:pt x="38627" y="53064"/>
                    <a:pt x="38898" y="52979"/>
                  </a:cubicBezTo>
                  <a:lnTo>
                    <a:pt x="109775" y="32102"/>
                  </a:lnTo>
                  <a:cubicBezTo>
                    <a:pt x="110302" y="31951"/>
                    <a:pt x="110627" y="31475"/>
                    <a:pt x="110602" y="30949"/>
                  </a:cubicBezTo>
                  <a:cubicBezTo>
                    <a:pt x="110560" y="30415"/>
                    <a:pt x="110098" y="30009"/>
                    <a:pt x="109591" y="30009"/>
                  </a:cubicBezTo>
                  <a:cubicBezTo>
                    <a:pt x="109503" y="30009"/>
                    <a:pt x="109413" y="30021"/>
                    <a:pt x="109324" y="30047"/>
                  </a:cubicBezTo>
                  <a:lnTo>
                    <a:pt x="38196" y="50899"/>
                  </a:lnTo>
                  <a:cubicBezTo>
                    <a:pt x="38052" y="50939"/>
                    <a:pt x="37903" y="50958"/>
                    <a:pt x="37754" y="50958"/>
                  </a:cubicBezTo>
                  <a:cubicBezTo>
                    <a:pt x="37435" y="50958"/>
                    <a:pt x="37116" y="50869"/>
                    <a:pt x="36843" y="50698"/>
                  </a:cubicBezTo>
                  <a:lnTo>
                    <a:pt x="4963" y="30498"/>
                  </a:lnTo>
                  <a:cubicBezTo>
                    <a:pt x="3659" y="29671"/>
                    <a:pt x="2857" y="28267"/>
                    <a:pt x="2832" y="26713"/>
                  </a:cubicBezTo>
                  <a:lnTo>
                    <a:pt x="2682" y="20172"/>
                  </a:lnTo>
                  <a:cubicBezTo>
                    <a:pt x="2644" y="18794"/>
                    <a:pt x="3772" y="17800"/>
                    <a:pt x="5006" y="17800"/>
                  </a:cubicBezTo>
                  <a:cubicBezTo>
                    <a:pt x="5410" y="17800"/>
                    <a:pt x="5826" y="17907"/>
                    <a:pt x="6216" y="18142"/>
                  </a:cubicBezTo>
                  <a:lnTo>
                    <a:pt x="34662" y="35460"/>
                  </a:lnTo>
                  <a:cubicBezTo>
                    <a:pt x="35492" y="35958"/>
                    <a:pt x="36420" y="36214"/>
                    <a:pt x="37360" y="36214"/>
                  </a:cubicBezTo>
                  <a:cubicBezTo>
                    <a:pt x="37840" y="36214"/>
                    <a:pt x="38323" y="36147"/>
                    <a:pt x="38798" y="36012"/>
                  </a:cubicBezTo>
                  <a:lnTo>
                    <a:pt x="106567" y="16638"/>
                  </a:lnTo>
                  <a:cubicBezTo>
                    <a:pt x="108021" y="16237"/>
                    <a:pt x="108096" y="14182"/>
                    <a:pt x="106668" y="13681"/>
                  </a:cubicBezTo>
                  <a:lnTo>
                    <a:pt x="70652" y="523"/>
                  </a:lnTo>
                  <a:cubicBezTo>
                    <a:pt x="69714" y="179"/>
                    <a:pt x="68726" y="0"/>
                    <a:pt x="67733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3" name="Google Shape;1673;p42"/>
          <p:cNvGrpSpPr/>
          <p:nvPr/>
        </p:nvGrpSpPr>
        <p:grpSpPr>
          <a:xfrm>
            <a:off x="3391386" y="1585250"/>
            <a:ext cx="2170127" cy="850717"/>
            <a:chOff x="3391384" y="1650774"/>
            <a:chExt cx="2170127" cy="850717"/>
          </a:xfrm>
        </p:grpSpPr>
        <p:sp>
          <p:nvSpPr>
            <p:cNvPr id="1674" name="Google Shape;1674;p42"/>
            <p:cNvSpPr/>
            <p:nvPr/>
          </p:nvSpPr>
          <p:spPr>
            <a:xfrm>
              <a:off x="3412397" y="1832829"/>
              <a:ext cx="847993" cy="636398"/>
            </a:xfrm>
            <a:custGeom>
              <a:avLst/>
              <a:gdLst/>
              <a:ahLst/>
              <a:cxnLst/>
              <a:rect l="l" t="t" r="r" b="b"/>
              <a:pathLst>
                <a:path w="40477" h="30377" extrusionOk="0">
                  <a:moveTo>
                    <a:pt x="927" y="1"/>
                  </a:moveTo>
                  <a:cubicBezTo>
                    <a:pt x="927" y="1"/>
                    <a:pt x="5589" y="6467"/>
                    <a:pt x="0" y="19775"/>
                  </a:cubicBezTo>
                  <a:lnTo>
                    <a:pt x="35389" y="30377"/>
                  </a:lnTo>
                  <a:lnTo>
                    <a:pt x="39850" y="25941"/>
                  </a:lnTo>
                  <a:lnTo>
                    <a:pt x="40476" y="842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391384" y="1650774"/>
              <a:ext cx="2170127" cy="850717"/>
            </a:xfrm>
            <a:custGeom>
              <a:avLst/>
              <a:gdLst/>
              <a:ahLst/>
              <a:cxnLst/>
              <a:rect l="l" t="t" r="r" b="b"/>
              <a:pathLst>
                <a:path w="103586" h="40607" extrusionOk="0">
                  <a:moveTo>
                    <a:pt x="57029" y="1"/>
                  </a:moveTo>
                  <a:cubicBezTo>
                    <a:pt x="56392" y="1"/>
                    <a:pt x="55753" y="41"/>
                    <a:pt x="55114" y="119"/>
                  </a:cubicBezTo>
                  <a:lnTo>
                    <a:pt x="2056" y="6736"/>
                  </a:lnTo>
                  <a:cubicBezTo>
                    <a:pt x="978" y="6886"/>
                    <a:pt x="878" y="8390"/>
                    <a:pt x="1930" y="8691"/>
                  </a:cubicBezTo>
                  <a:lnTo>
                    <a:pt x="35289" y="17688"/>
                  </a:lnTo>
                  <a:cubicBezTo>
                    <a:pt x="37996" y="18415"/>
                    <a:pt x="39725" y="21047"/>
                    <a:pt x="39324" y="23829"/>
                  </a:cubicBezTo>
                  <a:lnTo>
                    <a:pt x="38021" y="32751"/>
                  </a:lnTo>
                  <a:cubicBezTo>
                    <a:pt x="37636" y="35296"/>
                    <a:pt x="35463" y="37074"/>
                    <a:pt x="33011" y="37074"/>
                  </a:cubicBezTo>
                  <a:cubicBezTo>
                    <a:pt x="32590" y="37074"/>
                    <a:pt x="32160" y="37022"/>
                    <a:pt x="31730" y="36911"/>
                  </a:cubicBezTo>
                  <a:lnTo>
                    <a:pt x="1003" y="28465"/>
                  </a:lnTo>
                  <a:cubicBezTo>
                    <a:pt x="937" y="28448"/>
                    <a:pt x="871" y="28440"/>
                    <a:pt x="806" y="28440"/>
                  </a:cubicBezTo>
                  <a:cubicBezTo>
                    <a:pt x="403" y="28440"/>
                    <a:pt x="47" y="28757"/>
                    <a:pt x="26" y="29167"/>
                  </a:cubicBezTo>
                  <a:lnTo>
                    <a:pt x="26" y="29242"/>
                  </a:lnTo>
                  <a:cubicBezTo>
                    <a:pt x="0" y="29869"/>
                    <a:pt x="402" y="30420"/>
                    <a:pt x="978" y="30571"/>
                  </a:cubicBezTo>
                  <a:lnTo>
                    <a:pt x="34236" y="40195"/>
                  </a:lnTo>
                  <a:cubicBezTo>
                    <a:pt x="35265" y="40471"/>
                    <a:pt x="36322" y="40606"/>
                    <a:pt x="37378" y="40606"/>
                  </a:cubicBezTo>
                  <a:cubicBezTo>
                    <a:pt x="38046" y="40606"/>
                    <a:pt x="38714" y="40552"/>
                    <a:pt x="39374" y="40445"/>
                  </a:cubicBezTo>
                  <a:lnTo>
                    <a:pt x="97044" y="30947"/>
                  </a:lnTo>
                  <a:cubicBezTo>
                    <a:pt x="99650" y="30520"/>
                    <a:pt x="101655" y="28415"/>
                    <a:pt x="101981" y="25809"/>
                  </a:cubicBezTo>
                  <a:lnTo>
                    <a:pt x="103510" y="13277"/>
                  </a:lnTo>
                  <a:cubicBezTo>
                    <a:pt x="103585" y="10997"/>
                    <a:pt x="102031" y="9017"/>
                    <a:pt x="99801" y="8540"/>
                  </a:cubicBezTo>
                  <a:lnTo>
                    <a:pt x="59976" y="295"/>
                  </a:lnTo>
                  <a:cubicBezTo>
                    <a:pt x="59001" y="97"/>
                    <a:pt x="58017" y="1"/>
                    <a:pt x="57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3723232" y="1799749"/>
              <a:ext cx="727761" cy="144429"/>
            </a:xfrm>
            <a:custGeom>
              <a:avLst/>
              <a:gdLst/>
              <a:ahLst/>
              <a:cxnLst/>
              <a:rect l="l" t="t" r="r" b="b"/>
              <a:pathLst>
                <a:path w="34738" h="6894" extrusionOk="0">
                  <a:moveTo>
                    <a:pt x="9374" y="1"/>
                  </a:moveTo>
                  <a:lnTo>
                    <a:pt x="276" y="703"/>
                  </a:lnTo>
                  <a:cubicBezTo>
                    <a:pt x="25" y="728"/>
                    <a:pt x="0" y="1104"/>
                    <a:pt x="251" y="1154"/>
                  </a:cubicBezTo>
                  <a:lnTo>
                    <a:pt x="24211" y="6893"/>
                  </a:lnTo>
                  <a:lnTo>
                    <a:pt x="24286" y="6893"/>
                  </a:lnTo>
                  <a:lnTo>
                    <a:pt x="34462" y="5916"/>
                  </a:lnTo>
                  <a:cubicBezTo>
                    <a:pt x="34712" y="5891"/>
                    <a:pt x="34737" y="5515"/>
                    <a:pt x="34487" y="5464"/>
                  </a:cubicBezTo>
                  <a:lnTo>
                    <a:pt x="9424" y="26"/>
                  </a:lnTo>
                  <a:cubicBezTo>
                    <a:pt x="9424" y="1"/>
                    <a:pt x="9399" y="1"/>
                    <a:pt x="9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4347165" y="2012790"/>
              <a:ext cx="1079302" cy="316492"/>
            </a:xfrm>
            <a:custGeom>
              <a:avLst/>
              <a:gdLst/>
              <a:ahLst/>
              <a:cxnLst/>
              <a:rect l="l" t="t" r="r" b="b"/>
              <a:pathLst>
                <a:path w="51518" h="15107" extrusionOk="0">
                  <a:moveTo>
                    <a:pt x="50367" y="1"/>
                  </a:moveTo>
                  <a:cubicBezTo>
                    <a:pt x="50326" y="1"/>
                    <a:pt x="50285" y="3"/>
                    <a:pt x="50244" y="7"/>
                  </a:cubicBezTo>
                  <a:lnTo>
                    <a:pt x="1948" y="6098"/>
                  </a:lnTo>
                  <a:cubicBezTo>
                    <a:pt x="1446" y="6173"/>
                    <a:pt x="1070" y="6549"/>
                    <a:pt x="1020" y="7025"/>
                  </a:cubicBezTo>
                  <a:lnTo>
                    <a:pt x="93" y="13867"/>
                  </a:lnTo>
                  <a:cubicBezTo>
                    <a:pt x="0" y="14540"/>
                    <a:pt x="509" y="15106"/>
                    <a:pt x="1143" y="15106"/>
                  </a:cubicBezTo>
                  <a:cubicBezTo>
                    <a:pt x="1193" y="15106"/>
                    <a:pt x="1244" y="15102"/>
                    <a:pt x="1296" y="15095"/>
                  </a:cubicBezTo>
                  <a:lnTo>
                    <a:pt x="49918" y="8153"/>
                  </a:lnTo>
                  <a:cubicBezTo>
                    <a:pt x="50394" y="8078"/>
                    <a:pt x="50770" y="7677"/>
                    <a:pt x="50820" y="7200"/>
                  </a:cubicBezTo>
                  <a:lnTo>
                    <a:pt x="51447" y="1185"/>
                  </a:lnTo>
                  <a:cubicBezTo>
                    <a:pt x="51517" y="549"/>
                    <a:pt x="51011" y="1"/>
                    <a:pt x="50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4296592" y="1892160"/>
              <a:ext cx="1191929" cy="158592"/>
            </a:xfrm>
            <a:custGeom>
              <a:avLst/>
              <a:gdLst/>
              <a:ahLst/>
              <a:cxnLst/>
              <a:rect l="l" t="t" r="r" b="b"/>
              <a:pathLst>
                <a:path w="56894" h="7570" extrusionOk="0">
                  <a:moveTo>
                    <a:pt x="56793" y="1"/>
                  </a:moveTo>
                  <a:lnTo>
                    <a:pt x="1" y="6793"/>
                  </a:lnTo>
                  <a:lnTo>
                    <a:pt x="101" y="7570"/>
                  </a:lnTo>
                  <a:lnTo>
                    <a:pt x="56893" y="778"/>
                  </a:lnTo>
                  <a:lnTo>
                    <a:pt x="567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9" name="Google Shape;1679;p42"/>
          <p:cNvSpPr txBox="1"/>
          <p:nvPr/>
        </p:nvSpPr>
        <p:spPr>
          <a:xfrm>
            <a:off x="7146900" y="1493101"/>
            <a:ext cx="12771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ko-KR" sz="2000" dirty="0">
                <a:solidFill>
                  <a:schemeClr val="dk1"/>
                </a:solidFill>
                <a:latin typeface="210 직장인의한마디 R" panose="02020603020101020101" pitchFamily="18" charset="-127"/>
                <a:ea typeface="210 직장인의한마디 R" panose="02020603020101020101" pitchFamily="18" charset="-127"/>
                <a:cs typeface="Anton"/>
                <a:sym typeface="Anton"/>
              </a:rPr>
              <a:t>1. </a:t>
            </a:r>
            <a:r>
              <a:rPr lang="ko-KR" altLang="en-US" sz="2000" dirty="0" err="1">
                <a:solidFill>
                  <a:schemeClr val="dk1"/>
                </a:solidFill>
                <a:latin typeface="210 직장인의한마디 R" panose="02020603020101020101" pitchFamily="18" charset="-127"/>
                <a:ea typeface="210 직장인의한마디 R" panose="02020603020101020101" pitchFamily="18" charset="-127"/>
                <a:cs typeface="Anton"/>
                <a:sym typeface="Anton"/>
              </a:rPr>
              <a:t>콘셉트</a:t>
            </a:r>
            <a:r>
              <a:rPr lang="ko-KR" altLang="en-US" sz="2000" dirty="0">
                <a:solidFill>
                  <a:schemeClr val="dk1"/>
                </a:solidFill>
                <a:latin typeface="210 직장인의한마디 R" panose="02020603020101020101" pitchFamily="18" charset="-127"/>
                <a:ea typeface="210 직장인의한마디 R" panose="02020603020101020101" pitchFamily="18" charset="-127"/>
                <a:cs typeface="Anton"/>
                <a:sym typeface="Anton"/>
              </a:rPr>
              <a:t> </a:t>
            </a:r>
          </a:p>
        </p:txBody>
      </p:sp>
      <p:sp>
        <p:nvSpPr>
          <p:cNvPr id="1680" name="Google Shape;1680;p42"/>
          <p:cNvSpPr txBox="1"/>
          <p:nvPr/>
        </p:nvSpPr>
        <p:spPr>
          <a:xfrm>
            <a:off x="7463595" y="1862701"/>
            <a:ext cx="500488" cy="26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303030"/>
                </a:solidFill>
                <a:latin typeface="210 별처럼 R" panose="02020603020101020101" pitchFamily="18" charset="-127"/>
                <a:ea typeface="210 별처럼 R" panose="02020603020101020101" pitchFamily="18" charset="-127"/>
                <a:cs typeface="Assistant"/>
                <a:sym typeface="Assistant"/>
              </a:rPr>
              <a:t>3page</a:t>
            </a:r>
            <a:endParaRPr lang="en-US" sz="2400" dirty="0">
              <a:solidFill>
                <a:srgbClr val="303030"/>
              </a:solidFill>
              <a:latin typeface="210 별처럼 R" panose="02020603020101020101" pitchFamily="18" charset="-127"/>
              <a:ea typeface="210 별처럼 R" panose="02020603020101020101" pitchFamily="18" charset="-127"/>
              <a:cs typeface="Assistant"/>
              <a:sym typeface="Assistant"/>
            </a:endParaRPr>
          </a:p>
        </p:txBody>
      </p:sp>
      <p:sp>
        <p:nvSpPr>
          <p:cNvPr id="1681" name="Google Shape;1681;p42"/>
          <p:cNvSpPr txBox="1"/>
          <p:nvPr/>
        </p:nvSpPr>
        <p:spPr>
          <a:xfrm>
            <a:off x="7146900" y="2836026"/>
            <a:ext cx="167706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210 직장인의한마디 R" panose="02020603020101020101" pitchFamily="18" charset="-127"/>
                <a:ea typeface="210 직장인의한마디 R" panose="02020603020101020101" pitchFamily="18" charset="-127"/>
                <a:cs typeface="Anton"/>
                <a:sym typeface="Anton"/>
              </a:rPr>
              <a:t>3. </a:t>
            </a:r>
            <a:r>
              <a:rPr lang="ko-KR" altLang="en-US" sz="2000" dirty="0">
                <a:solidFill>
                  <a:schemeClr val="dk1"/>
                </a:solidFill>
                <a:latin typeface="210 직장인의한마디 R" panose="02020603020101020101" pitchFamily="18" charset="-127"/>
                <a:ea typeface="210 직장인의한마디 R" panose="02020603020101020101" pitchFamily="18" charset="-127"/>
                <a:cs typeface="Anton"/>
                <a:sym typeface="Anton"/>
              </a:rPr>
              <a:t>전체 페이지</a:t>
            </a:r>
            <a:endParaRPr sz="2000" dirty="0">
              <a:solidFill>
                <a:schemeClr val="dk1"/>
              </a:solidFill>
              <a:latin typeface="210 직장인의한마디 R" panose="02020603020101020101" pitchFamily="18" charset="-127"/>
              <a:ea typeface="210 직장인의한마디 R" panose="02020603020101020101" pitchFamily="18" charset="-127"/>
              <a:cs typeface="Anton"/>
              <a:sym typeface="Anton"/>
            </a:endParaRPr>
          </a:p>
        </p:txBody>
      </p:sp>
      <p:sp>
        <p:nvSpPr>
          <p:cNvPr id="1682" name="Google Shape;1682;p42"/>
          <p:cNvSpPr txBox="1"/>
          <p:nvPr/>
        </p:nvSpPr>
        <p:spPr>
          <a:xfrm>
            <a:off x="7463595" y="3205626"/>
            <a:ext cx="455818" cy="26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303030"/>
                </a:solidFill>
                <a:latin typeface="210 별처럼 R" panose="02020603020101020101" pitchFamily="18" charset="-127"/>
                <a:ea typeface="210 별처럼 R" panose="02020603020101020101" pitchFamily="18" charset="-127"/>
                <a:cs typeface="Assistant"/>
                <a:sym typeface="Assistant"/>
              </a:rPr>
              <a:t>5page</a:t>
            </a:r>
            <a:endParaRPr sz="2400" dirty="0">
              <a:solidFill>
                <a:srgbClr val="303030"/>
              </a:solidFill>
              <a:latin typeface="210 별처럼 R" panose="02020603020101020101" pitchFamily="18" charset="-127"/>
              <a:ea typeface="210 별처럼 R" panose="02020603020101020101" pitchFamily="18" charset="-127"/>
              <a:cs typeface="Assistant"/>
              <a:sym typeface="Assistant"/>
            </a:endParaRPr>
          </a:p>
        </p:txBody>
      </p:sp>
      <p:sp>
        <p:nvSpPr>
          <p:cNvPr id="1683" name="Google Shape;1683;p42"/>
          <p:cNvSpPr txBox="1"/>
          <p:nvPr/>
        </p:nvSpPr>
        <p:spPr>
          <a:xfrm flipH="1">
            <a:off x="719988" y="2141113"/>
            <a:ext cx="12771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/>
            <a:r>
              <a:rPr lang="en-US" altLang="ko-KR" sz="2000" dirty="0">
                <a:solidFill>
                  <a:schemeClr val="dk1"/>
                </a:solidFill>
                <a:latin typeface="210 직장인의한마디 R" panose="02020603020101020101" pitchFamily="18" charset="-127"/>
                <a:ea typeface="210 직장인의한마디 R" panose="02020603020101020101" pitchFamily="18" charset="-127"/>
                <a:cs typeface="Anton"/>
                <a:sym typeface="Anton"/>
              </a:rPr>
              <a:t>2. </a:t>
            </a:r>
            <a:r>
              <a:rPr lang="ko-KR" altLang="en-US" sz="2000" dirty="0">
                <a:solidFill>
                  <a:schemeClr val="dk1"/>
                </a:solidFill>
                <a:latin typeface="210 직장인의한마디 R" panose="02020603020101020101" pitchFamily="18" charset="-127"/>
                <a:ea typeface="210 직장인의한마디 R" panose="02020603020101020101" pitchFamily="18" charset="-127"/>
                <a:cs typeface="Anton"/>
                <a:sym typeface="Anton"/>
              </a:rPr>
              <a:t>스케치</a:t>
            </a:r>
            <a:endParaRPr sz="2000" dirty="0">
              <a:solidFill>
                <a:schemeClr val="dk1"/>
              </a:solidFill>
              <a:latin typeface="210 직장인의한마디 R" panose="02020603020101020101" pitchFamily="18" charset="-127"/>
              <a:ea typeface="210 직장인의한마디 R" panose="02020603020101020101" pitchFamily="18" charset="-127"/>
              <a:cs typeface="Anton"/>
              <a:sym typeface="Anton"/>
            </a:endParaRPr>
          </a:p>
        </p:txBody>
      </p:sp>
      <p:sp>
        <p:nvSpPr>
          <p:cNvPr id="1684" name="Google Shape;1684;p42"/>
          <p:cNvSpPr txBox="1"/>
          <p:nvPr/>
        </p:nvSpPr>
        <p:spPr>
          <a:xfrm flipH="1">
            <a:off x="1536319" y="2510726"/>
            <a:ext cx="455818" cy="26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303030"/>
                </a:solidFill>
                <a:latin typeface="210 별처럼 R" panose="02020603020101020101" pitchFamily="18" charset="-127"/>
                <a:ea typeface="210 별처럼 R" panose="02020603020101020101" pitchFamily="18" charset="-127"/>
                <a:cs typeface="Assistant"/>
                <a:sym typeface="Assistant"/>
              </a:rPr>
              <a:t>4page</a:t>
            </a:r>
            <a:endParaRPr sz="2400" dirty="0">
              <a:solidFill>
                <a:srgbClr val="303030"/>
              </a:solidFill>
              <a:latin typeface="210 별처럼 R" panose="02020603020101020101" pitchFamily="18" charset="-127"/>
              <a:ea typeface="210 별처럼 R" panose="02020603020101020101" pitchFamily="18" charset="-127"/>
              <a:cs typeface="Assistant"/>
              <a:sym typeface="Assistant"/>
            </a:endParaRPr>
          </a:p>
        </p:txBody>
      </p:sp>
      <p:sp>
        <p:nvSpPr>
          <p:cNvPr id="1685" name="Google Shape;1685;p42"/>
          <p:cNvSpPr txBox="1"/>
          <p:nvPr/>
        </p:nvSpPr>
        <p:spPr>
          <a:xfrm flipH="1">
            <a:off x="719988" y="3500600"/>
            <a:ext cx="12771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210 직장인의한마디 R" panose="02020603020101020101" pitchFamily="18" charset="-127"/>
                <a:ea typeface="210 직장인의한마디 R" panose="02020603020101020101" pitchFamily="18" charset="-127"/>
                <a:cs typeface="Anton"/>
                <a:sym typeface="Anton"/>
              </a:rPr>
              <a:t>4. </a:t>
            </a:r>
            <a:r>
              <a:rPr lang="ko-KR" altLang="en-US" sz="2000" dirty="0">
                <a:solidFill>
                  <a:schemeClr val="dk1"/>
                </a:solidFill>
                <a:latin typeface="210 직장인의한마디 R" panose="02020603020101020101" pitchFamily="18" charset="-127"/>
                <a:ea typeface="210 직장인의한마디 R" panose="02020603020101020101" pitchFamily="18" charset="-127"/>
                <a:cs typeface="Anton"/>
                <a:sym typeface="Anton"/>
              </a:rPr>
              <a:t>후기</a:t>
            </a:r>
            <a:endParaRPr sz="2000" dirty="0">
              <a:solidFill>
                <a:schemeClr val="dk1"/>
              </a:solidFill>
              <a:latin typeface="210 직장인의한마디 R" panose="02020603020101020101" pitchFamily="18" charset="-127"/>
              <a:ea typeface="210 직장인의한마디 R" panose="02020603020101020101" pitchFamily="18" charset="-127"/>
              <a:cs typeface="Anton"/>
              <a:sym typeface="Anton"/>
            </a:endParaRPr>
          </a:p>
        </p:txBody>
      </p:sp>
      <p:sp>
        <p:nvSpPr>
          <p:cNvPr id="1686" name="Google Shape;1686;p42"/>
          <p:cNvSpPr txBox="1"/>
          <p:nvPr/>
        </p:nvSpPr>
        <p:spPr>
          <a:xfrm flipH="1">
            <a:off x="1536319" y="3870205"/>
            <a:ext cx="455818" cy="26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303030"/>
                </a:solidFill>
                <a:latin typeface="210 별처럼 R" panose="02020603020101020101" pitchFamily="18" charset="-127"/>
                <a:ea typeface="210 별처럼 R" panose="02020603020101020101" pitchFamily="18" charset="-127"/>
                <a:cs typeface="Assistant"/>
                <a:sym typeface="Assistant"/>
              </a:rPr>
              <a:t>6page</a:t>
            </a:r>
            <a:endParaRPr sz="2400" dirty="0">
              <a:solidFill>
                <a:srgbClr val="303030"/>
              </a:solidFill>
              <a:latin typeface="210 별처럼 R" panose="02020603020101020101" pitchFamily="18" charset="-127"/>
              <a:ea typeface="210 별처럼 R" panose="02020603020101020101" pitchFamily="18" charset="-127"/>
              <a:cs typeface="Assistant"/>
              <a:sym typeface="Assistant"/>
            </a:endParaRPr>
          </a:p>
        </p:txBody>
      </p:sp>
      <p:grpSp>
        <p:nvGrpSpPr>
          <p:cNvPr id="1687" name="Google Shape;1687;p42"/>
          <p:cNvGrpSpPr/>
          <p:nvPr/>
        </p:nvGrpSpPr>
        <p:grpSpPr>
          <a:xfrm>
            <a:off x="2094502" y="1793801"/>
            <a:ext cx="4954975" cy="2108400"/>
            <a:chOff x="2094500" y="1793800"/>
            <a:chExt cx="4954975" cy="2108400"/>
          </a:xfrm>
        </p:grpSpPr>
        <p:sp>
          <p:nvSpPr>
            <p:cNvPr id="1688" name="Google Shape;1688;p42"/>
            <p:cNvSpPr/>
            <p:nvPr/>
          </p:nvSpPr>
          <p:spPr>
            <a:xfrm>
              <a:off x="6250163" y="1793800"/>
              <a:ext cx="455818" cy="433600"/>
            </a:xfrm>
            <a:custGeom>
              <a:avLst/>
              <a:gdLst/>
              <a:ahLst/>
              <a:cxnLst/>
              <a:rect l="l" t="t" r="r" b="b"/>
              <a:pathLst>
                <a:path w="15479" h="14727" extrusionOk="0">
                  <a:moveTo>
                    <a:pt x="7476" y="0"/>
                  </a:moveTo>
                  <a:cubicBezTo>
                    <a:pt x="7165" y="0"/>
                    <a:pt x="6866" y="20"/>
                    <a:pt x="6585" y="62"/>
                  </a:cubicBezTo>
                  <a:cubicBezTo>
                    <a:pt x="3275" y="550"/>
                    <a:pt x="155" y="4300"/>
                    <a:pt x="48" y="7551"/>
                  </a:cubicBezTo>
                  <a:cubicBezTo>
                    <a:pt x="1" y="8825"/>
                    <a:pt x="322" y="10134"/>
                    <a:pt x="1060" y="11194"/>
                  </a:cubicBezTo>
                  <a:cubicBezTo>
                    <a:pt x="1715" y="12134"/>
                    <a:pt x="2668" y="12813"/>
                    <a:pt x="3668" y="13361"/>
                  </a:cubicBezTo>
                  <a:cubicBezTo>
                    <a:pt x="5136" y="14178"/>
                    <a:pt x="6841" y="14726"/>
                    <a:pt x="8500" y="14726"/>
                  </a:cubicBezTo>
                  <a:cubicBezTo>
                    <a:pt x="9450" y="14726"/>
                    <a:pt x="10385" y="14547"/>
                    <a:pt x="11252" y="14135"/>
                  </a:cubicBezTo>
                  <a:cubicBezTo>
                    <a:pt x="13967" y="12849"/>
                    <a:pt x="15264" y="9646"/>
                    <a:pt x="15431" y="6658"/>
                  </a:cubicBezTo>
                  <a:cubicBezTo>
                    <a:pt x="15479" y="5943"/>
                    <a:pt x="15467" y="5205"/>
                    <a:pt x="15276" y="4526"/>
                  </a:cubicBezTo>
                  <a:cubicBezTo>
                    <a:pt x="14469" y="1782"/>
                    <a:pt x="10412" y="0"/>
                    <a:pt x="7476" y="0"/>
                  </a:cubicBezTo>
                  <a:close/>
                </a:path>
              </a:pathLst>
            </a:custGeom>
            <a:solidFill>
              <a:srgbClr val="7D3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250163" y="3136725"/>
              <a:ext cx="455818" cy="433600"/>
            </a:xfrm>
            <a:custGeom>
              <a:avLst/>
              <a:gdLst/>
              <a:ahLst/>
              <a:cxnLst/>
              <a:rect l="l" t="t" r="r" b="b"/>
              <a:pathLst>
                <a:path w="15479" h="14727" extrusionOk="0">
                  <a:moveTo>
                    <a:pt x="7476" y="0"/>
                  </a:moveTo>
                  <a:cubicBezTo>
                    <a:pt x="7165" y="0"/>
                    <a:pt x="6866" y="20"/>
                    <a:pt x="6585" y="62"/>
                  </a:cubicBezTo>
                  <a:cubicBezTo>
                    <a:pt x="3275" y="550"/>
                    <a:pt x="155" y="4300"/>
                    <a:pt x="48" y="7551"/>
                  </a:cubicBezTo>
                  <a:cubicBezTo>
                    <a:pt x="1" y="8825"/>
                    <a:pt x="322" y="10134"/>
                    <a:pt x="1060" y="11194"/>
                  </a:cubicBezTo>
                  <a:cubicBezTo>
                    <a:pt x="1715" y="12134"/>
                    <a:pt x="2668" y="12813"/>
                    <a:pt x="3668" y="13361"/>
                  </a:cubicBezTo>
                  <a:cubicBezTo>
                    <a:pt x="5136" y="14178"/>
                    <a:pt x="6841" y="14726"/>
                    <a:pt x="8500" y="14726"/>
                  </a:cubicBezTo>
                  <a:cubicBezTo>
                    <a:pt x="9450" y="14726"/>
                    <a:pt x="10385" y="14547"/>
                    <a:pt x="11252" y="14135"/>
                  </a:cubicBezTo>
                  <a:cubicBezTo>
                    <a:pt x="13967" y="12849"/>
                    <a:pt x="15264" y="9646"/>
                    <a:pt x="15431" y="6658"/>
                  </a:cubicBezTo>
                  <a:cubicBezTo>
                    <a:pt x="15479" y="5943"/>
                    <a:pt x="15467" y="5205"/>
                    <a:pt x="15276" y="4526"/>
                  </a:cubicBezTo>
                  <a:cubicBezTo>
                    <a:pt x="14469" y="1782"/>
                    <a:pt x="10412" y="0"/>
                    <a:pt x="7476" y="0"/>
                  </a:cubicBezTo>
                  <a:close/>
                </a:path>
              </a:pathLst>
            </a:custGeom>
            <a:solidFill>
              <a:srgbClr val="7D3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 flipH="1">
              <a:off x="2438007" y="2441825"/>
              <a:ext cx="455818" cy="433600"/>
            </a:xfrm>
            <a:custGeom>
              <a:avLst/>
              <a:gdLst/>
              <a:ahLst/>
              <a:cxnLst/>
              <a:rect l="l" t="t" r="r" b="b"/>
              <a:pathLst>
                <a:path w="15479" h="14727" extrusionOk="0">
                  <a:moveTo>
                    <a:pt x="7476" y="0"/>
                  </a:moveTo>
                  <a:cubicBezTo>
                    <a:pt x="7165" y="0"/>
                    <a:pt x="6866" y="20"/>
                    <a:pt x="6585" y="62"/>
                  </a:cubicBezTo>
                  <a:cubicBezTo>
                    <a:pt x="3275" y="550"/>
                    <a:pt x="155" y="4300"/>
                    <a:pt x="48" y="7551"/>
                  </a:cubicBezTo>
                  <a:cubicBezTo>
                    <a:pt x="1" y="8825"/>
                    <a:pt x="322" y="10134"/>
                    <a:pt x="1060" y="11194"/>
                  </a:cubicBezTo>
                  <a:cubicBezTo>
                    <a:pt x="1715" y="12134"/>
                    <a:pt x="2668" y="12813"/>
                    <a:pt x="3668" y="13361"/>
                  </a:cubicBezTo>
                  <a:cubicBezTo>
                    <a:pt x="5136" y="14178"/>
                    <a:pt x="6841" y="14726"/>
                    <a:pt x="8500" y="14726"/>
                  </a:cubicBezTo>
                  <a:cubicBezTo>
                    <a:pt x="9450" y="14726"/>
                    <a:pt x="10385" y="14547"/>
                    <a:pt x="11252" y="14135"/>
                  </a:cubicBezTo>
                  <a:cubicBezTo>
                    <a:pt x="13967" y="12849"/>
                    <a:pt x="15264" y="9646"/>
                    <a:pt x="15431" y="6658"/>
                  </a:cubicBezTo>
                  <a:cubicBezTo>
                    <a:pt x="15479" y="5943"/>
                    <a:pt x="15467" y="5205"/>
                    <a:pt x="15276" y="4526"/>
                  </a:cubicBezTo>
                  <a:cubicBezTo>
                    <a:pt x="14469" y="1782"/>
                    <a:pt x="10412" y="0"/>
                    <a:pt x="7476" y="0"/>
                  </a:cubicBezTo>
                  <a:close/>
                </a:path>
              </a:pathLst>
            </a:custGeom>
            <a:solidFill>
              <a:srgbClr val="7D3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 flipH="1">
              <a:off x="2438007" y="3468600"/>
              <a:ext cx="455818" cy="433600"/>
            </a:xfrm>
            <a:custGeom>
              <a:avLst/>
              <a:gdLst/>
              <a:ahLst/>
              <a:cxnLst/>
              <a:rect l="l" t="t" r="r" b="b"/>
              <a:pathLst>
                <a:path w="15479" h="14727" extrusionOk="0">
                  <a:moveTo>
                    <a:pt x="7476" y="0"/>
                  </a:moveTo>
                  <a:cubicBezTo>
                    <a:pt x="7165" y="0"/>
                    <a:pt x="6866" y="20"/>
                    <a:pt x="6585" y="62"/>
                  </a:cubicBezTo>
                  <a:cubicBezTo>
                    <a:pt x="3275" y="550"/>
                    <a:pt x="155" y="4300"/>
                    <a:pt x="48" y="7551"/>
                  </a:cubicBezTo>
                  <a:cubicBezTo>
                    <a:pt x="1" y="8825"/>
                    <a:pt x="322" y="10134"/>
                    <a:pt x="1060" y="11194"/>
                  </a:cubicBezTo>
                  <a:cubicBezTo>
                    <a:pt x="1715" y="12134"/>
                    <a:pt x="2668" y="12813"/>
                    <a:pt x="3668" y="13361"/>
                  </a:cubicBezTo>
                  <a:cubicBezTo>
                    <a:pt x="5136" y="14178"/>
                    <a:pt x="6841" y="14726"/>
                    <a:pt x="8500" y="14726"/>
                  </a:cubicBezTo>
                  <a:cubicBezTo>
                    <a:pt x="9450" y="14726"/>
                    <a:pt x="10385" y="14547"/>
                    <a:pt x="11252" y="14135"/>
                  </a:cubicBezTo>
                  <a:cubicBezTo>
                    <a:pt x="13967" y="12849"/>
                    <a:pt x="15264" y="9646"/>
                    <a:pt x="15431" y="6658"/>
                  </a:cubicBezTo>
                  <a:cubicBezTo>
                    <a:pt x="15479" y="5943"/>
                    <a:pt x="15467" y="5205"/>
                    <a:pt x="15276" y="4526"/>
                  </a:cubicBezTo>
                  <a:cubicBezTo>
                    <a:pt x="14469" y="1782"/>
                    <a:pt x="10412" y="0"/>
                    <a:pt x="7476" y="0"/>
                  </a:cubicBezTo>
                  <a:close/>
                </a:path>
              </a:pathLst>
            </a:custGeom>
            <a:solidFill>
              <a:srgbClr val="7D3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92" name="Google Shape;1692;p42"/>
            <p:cNvCxnSpPr/>
            <p:nvPr/>
          </p:nvCxnSpPr>
          <p:spPr>
            <a:xfrm>
              <a:off x="2893825" y="2658625"/>
              <a:ext cx="556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3" name="Google Shape;1693;p42"/>
            <p:cNvCxnSpPr/>
            <p:nvPr/>
          </p:nvCxnSpPr>
          <p:spPr>
            <a:xfrm>
              <a:off x="2893825" y="3685400"/>
              <a:ext cx="556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4" name="Google Shape;1694;p42"/>
            <p:cNvCxnSpPr/>
            <p:nvPr/>
          </p:nvCxnSpPr>
          <p:spPr>
            <a:xfrm>
              <a:off x="5693975" y="3353538"/>
              <a:ext cx="556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5" name="Google Shape;1695;p42"/>
            <p:cNvCxnSpPr/>
            <p:nvPr/>
          </p:nvCxnSpPr>
          <p:spPr>
            <a:xfrm>
              <a:off x="5693975" y="2013688"/>
              <a:ext cx="556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6" name="Google Shape;1696;p42"/>
            <p:cNvCxnSpPr/>
            <p:nvPr/>
          </p:nvCxnSpPr>
          <p:spPr>
            <a:xfrm>
              <a:off x="6705975" y="2013700"/>
              <a:ext cx="343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7" name="Google Shape;1697;p42"/>
            <p:cNvCxnSpPr/>
            <p:nvPr/>
          </p:nvCxnSpPr>
          <p:spPr>
            <a:xfrm>
              <a:off x="6705975" y="3353550"/>
              <a:ext cx="343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8" name="Google Shape;1698;p42"/>
            <p:cNvCxnSpPr/>
            <p:nvPr/>
          </p:nvCxnSpPr>
          <p:spPr>
            <a:xfrm>
              <a:off x="2094500" y="2658625"/>
              <a:ext cx="343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9" name="Google Shape;1699;p42"/>
            <p:cNvCxnSpPr/>
            <p:nvPr/>
          </p:nvCxnSpPr>
          <p:spPr>
            <a:xfrm>
              <a:off x="2094500" y="3685400"/>
              <a:ext cx="343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171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57EAE5-7AD5-4673-8ED3-352441C7F702}"/>
              </a:ext>
            </a:extLst>
          </p:cNvPr>
          <p:cNvSpPr/>
          <p:nvPr/>
        </p:nvSpPr>
        <p:spPr>
          <a:xfrm>
            <a:off x="871539" y="3922125"/>
            <a:ext cx="951193" cy="102823"/>
          </a:xfrm>
          <a:prstGeom prst="rect">
            <a:avLst/>
          </a:prstGeom>
          <a:solidFill>
            <a:srgbClr val="29A5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5" name="Google Shape;1325;p34"/>
          <p:cNvSpPr txBox="1">
            <a:spLocks noGrp="1"/>
          </p:cNvSpPr>
          <p:nvPr>
            <p:ph type="title" idx="2"/>
          </p:nvPr>
        </p:nvSpPr>
        <p:spPr>
          <a:xfrm>
            <a:off x="720000" y="2710751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1. </a:t>
            </a:r>
            <a:r>
              <a:rPr lang="ko-KR" altLang="en-US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색상</a:t>
            </a:r>
            <a:endParaRPr dirty="0"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sp>
        <p:nvSpPr>
          <p:cNvPr id="1327" name="Google Shape;1327;p34"/>
          <p:cNvSpPr txBox="1">
            <a:spLocks noGrp="1"/>
          </p:cNvSpPr>
          <p:nvPr>
            <p:ph type="title" idx="3"/>
          </p:nvPr>
        </p:nvSpPr>
        <p:spPr>
          <a:xfrm>
            <a:off x="3419218" y="2710751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2. </a:t>
            </a:r>
            <a:r>
              <a:rPr lang="ko-KR" altLang="en-US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폰트</a:t>
            </a:r>
            <a:endParaRPr dirty="0"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sp>
        <p:nvSpPr>
          <p:cNvPr id="1328" name="Google Shape;1328;p34"/>
          <p:cNvSpPr txBox="1">
            <a:spLocks noGrp="1"/>
          </p:cNvSpPr>
          <p:nvPr>
            <p:ph type="subTitle" idx="4"/>
          </p:nvPr>
        </p:nvSpPr>
        <p:spPr>
          <a:xfrm>
            <a:off x="3419221" y="3238450"/>
            <a:ext cx="2305500" cy="11278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상품 제작사와 제품 명을 부각 시키기 위해 굵은 폰트를 사용했으며</a:t>
            </a:r>
            <a:r>
              <a:rPr lang="en-US" altLang="ko-KR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전체적으로 귀여운 느낌을 주는 폰트를 사용하였습니다</a:t>
            </a:r>
            <a:r>
              <a:rPr lang="en-US" altLang="ko-KR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  <a:endParaRPr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1329" name="Google Shape;1329;p34"/>
          <p:cNvSpPr txBox="1">
            <a:spLocks noGrp="1"/>
          </p:cNvSpPr>
          <p:nvPr>
            <p:ph type="title" idx="5"/>
          </p:nvPr>
        </p:nvSpPr>
        <p:spPr>
          <a:xfrm>
            <a:off x="6118444" y="2710751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3. </a:t>
            </a:r>
            <a:r>
              <a:rPr lang="ko-KR" altLang="en-US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다양한 이미지</a:t>
            </a:r>
            <a:endParaRPr dirty="0"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sp>
        <p:nvSpPr>
          <p:cNvPr id="1330" name="Google Shape;1330;p34"/>
          <p:cNvSpPr txBox="1">
            <a:spLocks noGrp="1"/>
          </p:cNvSpPr>
          <p:nvPr>
            <p:ph type="subTitle" idx="6"/>
          </p:nvPr>
        </p:nvSpPr>
        <p:spPr>
          <a:xfrm>
            <a:off x="6118450" y="3401555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제품 특성 고려해 제품의 이미지를 </a:t>
            </a:r>
            <a:endParaRPr lang="en-US" altLang="ko-KR"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많이 넣어 작업하였습니다</a:t>
            </a:r>
            <a:r>
              <a:rPr lang="en-US" altLang="ko-KR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  <a:endParaRPr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1331" name="Google Shape;1331;p34"/>
          <p:cNvSpPr/>
          <p:nvPr/>
        </p:nvSpPr>
        <p:spPr>
          <a:xfrm>
            <a:off x="1556247" y="1917300"/>
            <a:ext cx="633014" cy="6022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34"/>
          <p:cNvSpPr/>
          <p:nvPr/>
        </p:nvSpPr>
        <p:spPr>
          <a:xfrm>
            <a:off x="4255497" y="1917300"/>
            <a:ext cx="633014" cy="6022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34"/>
          <p:cNvSpPr/>
          <p:nvPr/>
        </p:nvSpPr>
        <p:spPr>
          <a:xfrm>
            <a:off x="6954747" y="1917300"/>
            <a:ext cx="633014" cy="6022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34"/>
          <p:cNvGrpSpPr/>
          <p:nvPr/>
        </p:nvGrpSpPr>
        <p:grpSpPr>
          <a:xfrm>
            <a:off x="7100984" y="2089288"/>
            <a:ext cx="339253" cy="258369"/>
            <a:chOff x="3271200" y="3863875"/>
            <a:chExt cx="481825" cy="366950"/>
          </a:xfrm>
        </p:grpSpPr>
        <p:sp>
          <p:nvSpPr>
            <p:cNvPr id="1335" name="Google Shape;1335;p34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37" name="Google Shape;1337;p34"/>
          <p:cNvGrpSpPr/>
          <p:nvPr/>
        </p:nvGrpSpPr>
        <p:grpSpPr>
          <a:xfrm>
            <a:off x="1702455" y="2048819"/>
            <a:ext cx="340573" cy="339271"/>
            <a:chOff x="898875" y="4399275"/>
            <a:chExt cx="483700" cy="481850"/>
          </a:xfrm>
        </p:grpSpPr>
        <p:sp>
          <p:nvSpPr>
            <p:cNvPr id="1338" name="Google Shape;1338;p34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6" name="Google Shape;1346;p34"/>
          <p:cNvGrpSpPr/>
          <p:nvPr/>
        </p:nvGrpSpPr>
        <p:grpSpPr>
          <a:xfrm>
            <a:off x="4402381" y="2048818"/>
            <a:ext cx="339253" cy="339253"/>
            <a:chOff x="899850" y="4992125"/>
            <a:chExt cx="481825" cy="481825"/>
          </a:xfrm>
        </p:grpSpPr>
        <p:sp>
          <p:nvSpPr>
            <p:cNvPr id="1347" name="Google Shape;1347;p34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50" name="Google Shape;1350;p34"/>
          <p:cNvSpPr/>
          <p:nvPr/>
        </p:nvSpPr>
        <p:spPr>
          <a:xfrm>
            <a:off x="1342650" y="1014725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448;p37">
            <a:extLst>
              <a:ext uri="{FF2B5EF4-FFF2-40B4-BE49-F238E27FC236}">
                <a16:creationId xmlns:a16="http://schemas.microsoft.com/office/drawing/2014/main" id="{55968B93-BD7E-49B9-8E5E-3825AC9C3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1075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01 </a:t>
            </a:r>
            <a:br>
              <a:rPr lang="en" altLang="ko-KR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ko-KR" altLang="en-US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콘셉트</a:t>
            </a:r>
            <a:endParaRPr dirty="0"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sp>
        <p:nvSpPr>
          <p:cNvPr id="38" name="Google Shape;1326;p34">
            <a:extLst>
              <a:ext uri="{FF2B5EF4-FFF2-40B4-BE49-F238E27FC236}">
                <a16:creationId xmlns:a16="http://schemas.microsoft.com/office/drawing/2014/main" id="{DE69B083-D370-4DC1-8FF3-C3AACB021D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79905"/>
            <a:ext cx="2305500" cy="104490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제품의 귀여운 색상을 돋보이게 하기 위해 </a:t>
            </a:r>
            <a:endParaRPr lang="en-US" altLang="ko-KR"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제품과 같은 색상을 사용하였습니다</a:t>
            </a:r>
            <a:r>
              <a:rPr lang="en-US" altLang="ko-KR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  <a:endParaRPr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7B9541-50F8-4AAE-839B-66E5186704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CBFC3-3065-4A86-9D6D-C232EA5A4FF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/>
          <p:nvPr/>
        </p:nvSpPr>
        <p:spPr>
          <a:xfrm>
            <a:off x="5832085" y="310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3"/>
          <p:cNvSpPr/>
          <p:nvPr/>
        </p:nvSpPr>
        <p:spPr>
          <a:xfrm>
            <a:off x="4663071" y="2844962"/>
            <a:ext cx="879399" cy="1621873"/>
          </a:xfrm>
          <a:custGeom>
            <a:avLst/>
            <a:gdLst/>
            <a:ahLst/>
            <a:cxnLst/>
            <a:rect l="l" t="t" r="r" b="b"/>
            <a:pathLst>
              <a:path w="65705" h="50640" extrusionOk="0">
                <a:moveTo>
                  <a:pt x="2472" y="0"/>
                </a:moveTo>
                <a:cubicBezTo>
                  <a:pt x="2293" y="54"/>
                  <a:pt x="2240" y="214"/>
                  <a:pt x="2169" y="357"/>
                </a:cubicBezTo>
                <a:cubicBezTo>
                  <a:pt x="759" y="3301"/>
                  <a:pt x="1" y="6370"/>
                  <a:pt x="331" y="9661"/>
                </a:cubicBezTo>
                <a:cubicBezTo>
                  <a:pt x="438" y="10705"/>
                  <a:pt x="643" y="11722"/>
                  <a:pt x="857" y="12739"/>
                </a:cubicBezTo>
                <a:cubicBezTo>
                  <a:pt x="1972" y="17940"/>
                  <a:pt x="3284" y="23088"/>
                  <a:pt x="5157" y="28074"/>
                </a:cubicBezTo>
                <a:cubicBezTo>
                  <a:pt x="6754" y="32321"/>
                  <a:pt x="8699" y="36380"/>
                  <a:pt x="11429" y="40037"/>
                </a:cubicBezTo>
                <a:cubicBezTo>
                  <a:pt x="15862" y="45970"/>
                  <a:pt x="21706" y="49520"/>
                  <a:pt x="29101" y="50404"/>
                </a:cubicBezTo>
                <a:cubicBezTo>
                  <a:pt x="30455" y="50563"/>
                  <a:pt x="31807" y="50639"/>
                  <a:pt x="33155" y="50639"/>
                </a:cubicBezTo>
                <a:cubicBezTo>
                  <a:pt x="35726" y="50639"/>
                  <a:pt x="38287" y="50363"/>
                  <a:pt x="40832" y="49859"/>
                </a:cubicBezTo>
                <a:cubicBezTo>
                  <a:pt x="45998" y="48842"/>
                  <a:pt x="51216" y="48147"/>
                  <a:pt x="56444" y="47567"/>
                </a:cubicBezTo>
                <a:cubicBezTo>
                  <a:pt x="59317" y="47255"/>
                  <a:pt x="62189" y="47005"/>
                  <a:pt x="65062" y="46719"/>
                </a:cubicBezTo>
                <a:cubicBezTo>
                  <a:pt x="65312" y="46701"/>
                  <a:pt x="65544" y="46675"/>
                  <a:pt x="65704" y="46452"/>
                </a:cubicBezTo>
                <a:cubicBezTo>
                  <a:pt x="64509" y="46336"/>
                  <a:pt x="63313" y="46220"/>
                  <a:pt x="62118" y="46095"/>
                </a:cubicBezTo>
                <a:cubicBezTo>
                  <a:pt x="59326" y="45809"/>
                  <a:pt x="56533" y="45533"/>
                  <a:pt x="53741" y="45238"/>
                </a:cubicBezTo>
                <a:cubicBezTo>
                  <a:pt x="50476" y="44899"/>
                  <a:pt x="47202" y="44605"/>
                  <a:pt x="43919" y="44364"/>
                </a:cubicBezTo>
                <a:cubicBezTo>
                  <a:pt x="40538" y="44114"/>
                  <a:pt x="37139" y="44043"/>
                  <a:pt x="33749" y="43981"/>
                </a:cubicBezTo>
                <a:cubicBezTo>
                  <a:pt x="30421" y="43918"/>
                  <a:pt x="27139" y="43472"/>
                  <a:pt x="23936" y="42562"/>
                </a:cubicBezTo>
                <a:cubicBezTo>
                  <a:pt x="17727" y="40796"/>
                  <a:pt x="12758" y="37325"/>
                  <a:pt x="9252" y="31857"/>
                </a:cubicBezTo>
                <a:cubicBezTo>
                  <a:pt x="7334" y="28859"/>
                  <a:pt x="6014" y="25594"/>
                  <a:pt x="5068" y="22178"/>
                </a:cubicBezTo>
                <a:cubicBezTo>
                  <a:pt x="3409" y="16201"/>
                  <a:pt x="2793" y="10063"/>
                  <a:pt x="2597" y="3881"/>
                </a:cubicBezTo>
                <a:cubicBezTo>
                  <a:pt x="2436" y="2650"/>
                  <a:pt x="2650" y="1410"/>
                  <a:pt x="2490" y="178"/>
                </a:cubicBezTo>
                <a:cubicBezTo>
                  <a:pt x="2481" y="116"/>
                  <a:pt x="2472" y="62"/>
                  <a:pt x="24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3"/>
          <p:cNvSpPr/>
          <p:nvPr/>
        </p:nvSpPr>
        <p:spPr>
          <a:xfrm>
            <a:off x="6020635" y="587789"/>
            <a:ext cx="1556344" cy="251832"/>
          </a:xfrm>
          <a:custGeom>
            <a:avLst/>
            <a:gdLst/>
            <a:ahLst/>
            <a:cxnLst/>
            <a:rect l="l" t="t" r="r" b="b"/>
            <a:pathLst>
              <a:path w="48594" h="7863" extrusionOk="0">
                <a:moveTo>
                  <a:pt x="31211" y="0"/>
                </a:moveTo>
                <a:cubicBezTo>
                  <a:pt x="30961" y="0"/>
                  <a:pt x="30710" y="4"/>
                  <a:pt x="30457" y="13"/>
                </a:cubicBezTo>
                <a:cubicBezTo>
                  <a:pt x="28280" y="84"/>
                  <a:pt x="26166" y="539"/>
                  <a:pt x="24052" y="1012"/>
                </a:cubicBezTo>
                <a:cubicBezTo>
                  <a:pt x="16157" y="2778"/>
                  <a:pt x="8368" y="4964"/>
                  <a:pt x="696" y="7533"/>
                </a:cubicBezTo>
                <a:cubicBezTo>
                  <a:pt x="447" y="7613"/>
                  <a:pt x="197" y="7676"/>
                  <a:pt x="1" y="7863"/>
                </a:cubicBezTo>
                <a:lnTo>
                  <a:pt x="464" y="7836"/>
                </a:lnTo>
                <a:cubicBezTo>
                  <a:pt x="625" y="7738"/>
                  <a:pt x="812" y="7827"/>
                  <a:pt x="964" y="7729"/>
                </a:cubicBezTo>
                <a:cubicBezTo>
                  <a:pt x="1098" y="7711"/>
                  <a:pt x="1232" y="7702"/>
                  <a:pt x="1365" y="7685"/>
                </a:cubicBezTo>
                <a:cubicBezTo>
                  <a:pt x="5157" y="7051"/>
                  <a:pt x="8975" y="6561"/>
                  <a:pt x="12793" y="6132"/>
                </a:cubicBezTo>
                <a:cubicBezTo>
                  <a:pt x="16112" y="5767"/>
                  <a:pt x="19439" y="5472"/>
                  <a:pt x="22776" y="5240"/>
                </a:cubicBezTo>
                <a:cubicBezTo>
                  <a:pt x="27522" y="4901"/>
                  <a:pt x="32277" y="4687"/>
                  <a:pt x="37032" y="4687"/>
                </a:cubicBezTo>
                <a:cubicBezTo>
                  <a:pt x="41037" y="4687"/>
                  <a:pt x="44811" y="5615"/>
                  <a:pt x="48317" y="7586"/>
                </a:cubicBezTo>
                <a:cubicBezTo>
                  <a:pt x="48593" y="7310"/>
                  <a:pt x="48263" y="7221"/>
                  <a:pt x="48147" y="7114"/>
                </a:cubicBezTo>
                <a:cubicBezTo>
                  <a:pt x="46881" y="5945"/>
                  <a:pt x="45534" y="4901"/>
                  <a:pt x="44097" y="3965"/>
                </a:cubicBezTo>
                <a:cubicBezTo>
                  <a:pt x="40151" y="1416"/>
                  <a:pt x="35884" y="0"/>
                  <a:pt x="31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33"/>
          <p:cNvSpPr/>
          <p:nvPr/>
        </p:nvSpPr>
        <p:spPr>
          <a:xfrm>
            <a:off x="5642669" y="101740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3"/>
          <p:cNvGrpSpPr/>
          <p:nvPr/>
        </p:nvGrpSpPr>
        <p:grpSpPr>
          <a:xfrm rot="7115210">
            <a:off x="3794425" y="1709824"/>
            <a:ext cx="350072" cy="697952"/>
            <a:chOff x="6299050" y="981775"/>
            <a:chExt cx="582600" cy="1161550"/>
          </a:xfrm>
        </p:grpSpPr>
        <p:sp>
          <p:nvSpPr>
            <p:cNvPr id="1292" name="Google Shape;1292;p3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33"/>
          <p:cNvSpPr/>
          <p:nvPr/>
        </p:nvSpPr>
        <p:spPr>
          <a:xfrm>
            <a:off x="8899374" y="2307438"/>
            <a:ext cx="206001" cy="996600"/>
          </a:xfrm>
          <a:custGeom>
            <a:avLst/>
            <a:gdLst/>
            <a:ahLst/>
            <a:cxnLst/>
            <a:rect l="l" t="t" r="r" b="b"/>
            <a:pathLst>
              <a:path w="6432" h="31117" extrusionOk="0">
                <a:moveTo>
                  <a:pt x="98" y="0"/>
                </a:moveTo>
                <a:cubicBezTo>
                  <a:pt x="89" y="18"/>
                  <a:pt x="71" y="72"/>
                  <a:pt x="71" y="72"/>
                </a:cubicBezTo>
                <a:cubicBezTo>
                  <a:pt x="153" y="101"/>
                  <a:pt x="0" y="149"/>
                  <a:pt x="8" y="149"/>
                </a:cubicBezTo>
                <a:cubicBezTo>
                  <a:pt x="9" y="149"/>
                  <a:pt x="18" y="147"/>
                  <a:pt x="36" y="143"/>
                </a:cubicBezTo>
                <a:cubicBezTo>
                  <a:pt x="865" y="4122"/>
                  <a:pt x="1525" y="8127"/>
                  <a:pt x="2016" y="12159"/>
                </a:cubicBezTo>
                <a:cubicBezTo>
                  <a:pt x="2533" y="16352"/>
                  <a:pt x="2872" y="20563"/>
                  <a:pt x="3069" y="24783"/>
                </a:cubicBezTo>
                <a:cubicBezTo>
                  <a:pt x="3167" y="26888"/>
                  <a:pt x="3211" y="29002"/>
                  <a:pt x="3274" y="31117"/>
                </a:cubicBezTo>
                <a:cubicBezTo>
                  <a:pt x="3488" y="30992"/>
                  <a:pt x="3622" y="30787"/>
                  <a:pt x="3765" y="30599"/>
                </a:cubicBezTo>
                <a:cubicBezTo>
                  <a:pt x="5781" y="27860"/>
                  <a:pt x="6432" y="24783"/>
                  <a:pt x="5888" y="21482"/>
                </a:cubicBezTo>
                <a:cubicBezTo>
                  <a:pt x="5272" y="17762"/>
                  <a:pt x="4327" y="14113"/>
                  <a:pt x="3363" y="10473"/>
                </a:cubicBezTo>
                <a:cubicBezTo>
                  <a:pt x="2489" y="7146"/>
                  <a:pt x="1508" y="3845"/>
                  <a:pt x="401" y="589"/>
                </a:cubicBezTo>
                <a:cubicBezTo>
                  <a:pt x="330" y="375"/>
                  <a:pt x="321" y="134"/>
                  <a:pt x="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33"/>
          <p:cNvSpPr/>
          <p:nvPr/>
        </p:nvSpPr>
        <p:spPr>
          <a:xfrm>
            <a:off x="8763563" y="2139747"/>
            <a:ext cx="5188" cy="9768"/>
          </a:xfrm>
          <a:custGeom>
            <a:avLst/>
            <a:gdLst/>
            <a:ahLst/>
            <a:cxnLst/>
            <a:rect l="l" t="t" r="r" b="b"/>
            <a:pathLst>
              <a:path w="162" h="305" extrusionOk="0">
                <a:moveTo>
                  <a:pt x="1" y="1"/>
                </a:moveTo>
                <a:lnTo>
                  <a:pt x="1" y="1"/>
                </a:lnTo>
                <a:cubicBezTo>
                  <a:pt x="10" y="99"/>
                  <a:pt x="19" y="197"/>
                  <a:pt x="28" y="304"/>
                </a:cubicBezTo>
                <a:cubicBezTo>
                  <a:pt x="161" y="188"/>
                  <a:pt x="63" y="99"/>
                  <a:pt x="1" y="1"/>
                </a:cubicBezTo>
                <a:close/>
              </a:path>
            </a:pathLst>
          </a:custGeom>
          <a:solidFill>
            <a:srgbClr val="6D3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"/>
          <p:cNvSpPr/>
          <p:nvPr/>
        </p:nvSpPr>
        <p:spPr>
          <a:xfrm>
            <a:off x="4914371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3"/>
          <p:cNvSpPr/>
          <p:nvPr/>
        </p:nvSpPr>
        <p:spPr>
          <a:xfrm>
            <a:off x="6633830" y="1111088"/>
            <a:ext cx="16014" cy="5253"/>
          </a:xfrm>
          <a:custGeom>
            <a:avLst/>
            <a:gdLst/>
            <a:ahLst/>
            <a:cxnLst/>
            <a:rect l="l" t="t" r="r" b="b"/>
            <a:pathLst>
              <a:path w="500" h="164" extrusionOk="0">
                <a:moveTo>
                  <a:pt x="329" y="0"/>
                </a:moveTo>
                <a:cubicBezTo>
                  <a:pt x="211" y="0"/>
                  <a:pt x="104" y="46"/>
                  <a:pt x="0" y="137"/>
                </a:cubicBezTo>
                <a:cubicBezTo>
                  <a:pt x="57" y="155"/>
                  <a:pt x="111" y="164"/>
                  <a:pt x="162" y="164"/>
                </a:cubicBezTo>
                <a:cubicBezTo>
                  <a:pt x="288" y="164"/>
                  <a:pt x="398" y="113"/>
                  <a:pt x="500" y="30"/>
                </a:cubicBezTo>
                <a:cubicBezTo>
                  <a:pt x="440" y="10"/>
                  <a:pt x="383" y="0"/>
                  <a:pt x="32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3"/>
          <p:cNvSpPr txBox="1">
            <a:spLocks noGrp="1"/>
          </p:cNvSpPr>
          <p:nvPr>
            <p:ph type="title"/>
          </p:nvPr>
        </p:nvSpPr>
        <p:spPr>
          <a:xfrm>
            <a:off x="720000" y="2411738"/>
            <a:ext cx="2798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스케치</a:t>
            </a:r>
            <a:endParaRPr dirty="0"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sp>
        <p:nvSpPr>
          <p:cNvPr id="1301" name="Google Shape;1301;p33"/>
          <p:cNvSpPr txBox="1">
            <a:spLocks noGrp="1"/>
          </p:cNvSpPr>
          <p:nvPr>
            <p:ph type="title" idx="2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02</a:t>
            </a:r>
            <a:endParaRPr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02" name="Google Shape;1302;p33"/>
          <p:cNvSpPr txBox="1">
            <a:spLocks noGrp="1"/>
          </p:cNvSpPr>
          <p:nvPr>
            <p:ph type="subTitle" idx="1"/>
          </p:nvPr>
        </p:nvSpPr>
        <p:spPr>
          <a:xfrm>
            <a:off x="720000" y="3357838"/>
            <a:ext cx="2798700" cy="54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처음 이미지는 깔끔한 이미지를 구상 하였고</a:t>
            </a:r>
            <a:endParaRPr lang="en-US" altLang="ko-KR"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다른 이미지는 소품을 추가하여 작업할 예정입니다</a:t>
            </a:r>
            <a:r>
              <a:rPr lang="en-US" altLang="ko-KR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  <a:endParaRPr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grpSp>
        <p:nvGrpSpPr>
          <p:cNvPr id="1303" name="Google Shape;1303;p33"/>
          <p:cNvGrpSpPr/>
          <p:nvPr/>
        </p:nvGrpSpPr>
        <p:grpSpPr>
          <a:xfrm>
            <a:off x="4214810" y="539457"/>
            <a:ext cx="541307" cy="540920"/>
            <a:chOff x="3285550" y="1349075"/>
            <a:chExt cx="496475" cy="496075"/>
          </a:xfrm>
        </p:grpSpPr>
        <p:sp>
          <p:nvSpPr>
            <p:cNvPr id="1304" name="Google Shape;1304;p33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AB933E6F-3C1F-4D80-9301-70A91804E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" r="48762" b="29512"/>
          <a:stretch/>
        </p:blipFill>
        <p:spPr>
          <a:xfrm>
            <a:off x="5126499" y="941723"/>
            <a:ext cx="1498579" cy="313344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7D5736D-F142-47B7-88A6-5CD75CCA8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51344" t="43328" r="9073" b="3376"/>
          <a:stretch/>
        </p:blipFill>
        <p:spPr>
          <a:xfrm>
            <a:off x="6802016" y="941725"/>
            <a:ext cx="1735124" cy="3133439"/>
          </a:xfrm>
          <a:prstGeom prst="rect">
            <a:avLst/>
          </a:prstGeom>
        </p:spPr>
      </p:pic>
      <p:sp>
        <p:nvSpPr>
          <p:cNvPr id="75" name="Google Shape;1641;p41">
            <a:extLst>
              <a:ext uri="{FF2B5EF4-FFF2-40B4-BE49-F238E27FC236}">
                <a16:creationId xmlns:a16="http://schemas.microsoft.com/office/drawing/2014/main" id="{22E70C75-96F0-4BF9-AE73-DD6A55A5B5BC}"/>
              </a:ext>
            </a:extLst>
          </p:cNvPr>
          <p:cNvSpPr txBox="1">
            <a:spLocks/>
          </p:cNvSpPr>
          <p:nvPr/>
        </p:nvSpPr>
        <p:spPr>
          <a:xfrm>
            <a:off x="5734136" y="4155343"/>
            <a:ext cx="283300" cy="335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2000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1</a:t>
            </a:r>
            <a:endParaRPr lang="ko-KR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sp>
        <p:nvSpPr>
          <p:cNvPr id="76" name="Google Shape;1641;p41">
            <a:extLst>
              <a:ext uri="{FF2B5EF4-FFF2-40B4-BE49-F238E27FC236}">
                <a16:creationId xmlns:a16="http://schemas.microsoft.com/office/drawing/2014/main" id="{7307F326-6A47-46B5-9C41-5901EA2C4692}"/>
              </a:ext>
            </a:extLst>
          </p:cNvPr>
          <p:cNvSpPr txBox="1">
            <a:spLocks/>
          </p:cNvSpPr>
          <p:nvPr/>
        </p:nvSpPr>
        <p:spPr>
          <a:xfrm>
            <a:off x="7527928" y="4155343"/>
            <a:ext cx="283300" cy="335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2000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2</a:t>
            </a:r>
            <a:endParaRPr lang="ko-KR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grpSp>
        <p:nvGrpSpPr>
          <p:cNvPr id="1254" name="Google Shape;1254;p33"/>
          <p:cNvGrpSpPr/>
          <p:nvPr/>
        </p:nvGrpSpPr>
        <p:grpSpPr>
          <a:xfrm rot="20462022">
            <a:off x="8212976" y="782650"/>
            <a:ext cx="608471" cy="368794"/>
            <a:chOff x="7867315" y="323427"/>
            <a:chExt cx="884931" cy="536356"/>
          </a:xfrm>
        </p:grpSpPr>
        <p:grpSp>
          <p:nvGrpSpPr>
            <p:cNvPr id="1255" name="Google Shape;1255;p33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256" name="Google Shape;1256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2" name="Google Shape;1272;p33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273" name="Google Shape;1273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58C0A8-B2AA-4B29-8479-1C5F1B445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ACBFC3-3065-4A86-9D6D-C232EA5A4FF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 rot="4725935">
            <a:off x="3256174" y="3722211"/>
            <a:ext cx="392406" cy="1155548"/>
            <a:chOff x="6299050" y="981775"/>
            <a:chExt cx="582600" cy="1715626"/>
          </a:xfrm>
        </p:grpSpPr>
        <p:grpSp>
          <p:nvGrpSpPr>
            <p:cNvPr id="1487" name="Google Shape;1487;p38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488" name="Google Shape;1488;p38">
                <a:hlinkClick r:id="rId3"/>
              </p:cNvPr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>
                <a:hlinkClick r:id="rId3"/>
              </p:cNvPr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hlinkClick r:id="rId3"/>
              </p:cNvPr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1" name="Google Shape;1491;p38">
              <a:hlinkClick r:id="rId3"/>
            </p:cNvPr>
            <p:cNvSpPr/>
            <p:nvPr/>
          </p:nvSpPr>
          <p:spPr>
            <a:xfrm>
              <a:off x="6464595" y="2446001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2" name="Google Shape;1492;p38"/>
          <p:cNvGrpSpPr/>
          <p:nvPr/>
        </p:nvGrpSpPr>
        <p:grpSpPr>
          <a:xfrm>
            <a:off x="3576476" y="677152"/>
            <a:ext cx="518965" cy="518597"/>
            <a:chOff x="3285550" y="1349075"/>
            <a:chExt cx="496475" cy="496075"/>
          </a:xfrm>
        </p:grpSpPr>
        <p:sp>
          <p:nvSpPr>
            <p:cNvPr id="1493" name="Google Shape;1493;p3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>
            <a:hlinkClick r:id="rId4"/>
            <a:extLst>
              <a:ext uri="{FF2B5EF4-FFF2-40B4-BE49-F238E27FC236}">
                <a16:creationId xmlns:a16="http://schemas.microsoft.com/office/drawing/2014/main" id="{AE993BB6-2929-4694-BC35-C7220ADD7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610"/>
          <a:stretch/>
        </p:blipFill>
        <p:spPr>
          <a:xfrm>
            <a:off x="4636163" y="486052"/>
            <a:ext cx="1430080" cy="4274627"/>
          </a:xfrm>
          <a:prstGeom prst="rect">
            <a:avLst/>
          </a:prstGeom>
        </p:spPr>
      </p:pic>
      <p:pic>
        <p:nvPicPr>
          <p:cNvPr id="32" name="그림 31">
            <a:hlinkClick r:id="rId4"/>
            <a:extLst>
              <a:ext uri="{FF2B5EF4-FFF2-40B4-BE49-F238E27FC236}">
                <a16:creationId xmlns:a16="http://schemas.microsoft.com/office/drawing/2014/main" id="{E94D4E82-00E2-408A-AF17-F58BA33189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390" b="419"/>
          <a:stretch/>
        </p:blipFill>
        <p:spPr>
          <a:xfrm>
            <a:off x="6291689" y="486052"/>
            <a:ext cx="1945273" cy="4274627"/>
          </a:xfrm>
          <a:prstGeom prst="rect">
            <a:avLst/>
          </a:prstGeom>
        </p:spPr>
      </p:pic>
      <p:sp>
        <p:nvSpPr>
          <p:cNvPr id="40" name="Google Shape;1300;p33">
            <a:extLst>
              <a:ext uri="{FF2B5EF4-FFF2-40B4-BE49-F238E27FC236}">
                <a16:creationId xmlns:a16="http://schemas.microsoft.com/office/drawing/2014/main" id="{2AAF727B-03D1-4731-9B0D-D8F3CFA3D2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11738"/>
            <a:ext cx="2798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전체 페이지</a:t>
            </a:r>
            <a:endParaRPr sz="4800" dirty="0"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sp>
        <p:nvSpPr>
          <p:cNvPr id="41" name="Google Shape;1301;p33">
            <a:extLst>
              <a:ext uri="{FF2B5EF4-FFF2-40B4-BE49-F238E27FC236}">
                <a16:creationId xmlns:a16="http://schemas.microsoft.com/office/drawing/2014/main" id="{742DFB71-B2B9-4F2D-B347-508FA9AA73F7}"/>
              </a:ext>
            </a:extLst>
          </p:cNvPr>
          <p:cNvSpPr txBox="1">
            <a:spLocks/>
          </p:cNvSpPr>
          <p:nvPr/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6000" dirty="0">
                <a:solidFill>
                  <a:schemeClr val="tx2">
                    <a:lumMod val="90000"/>
                    <a:lumOff val="10000"/>
                  </a:schemeClr>
                </a:solidFill>
                <a:latin typeface="Anton" pitchFamily="2" charset="0"/>
              </a:rPr>
              <a:t>0</a:t>
            </a:r>
            <a:r>
              <a:rPr lang="en-US" altLang="ko-KR" sz="6000" dirty="0">
                <a:solidFill>
                  <a:schemeClr val="tx2">
                    <a:lumMod val="90000"/>
                    <a:lumOff val="10000"/>
                  </a:schemeClr>
                </a:solidFill>
                <a:latin typeface="Anton" pitchFamily="2" charset="0"/>
              </a:rPr>
              <a:t>3</a:t>
            </a:r>
            <a:endParaRPr lang="en" altLang="ko-KR" sz="6000" dirty="0">
              <a:solidFill>
                <a:schemeClr val="tx2">
                  <a:lumMod val="90000"/>
                  <a:lumOff val="10000"/>
                </a:schemeClr>
              </a:solidFill>
              <a:latin typeface="Anton" pitchFamily="2" charset="0"/>
            </a:endParaRPr>
          </a:p>
        </p:txBody>
      </p:sp>
      <p:sp>
        <p:nvSpPr>
          <p:cNvPr id="42" name="Google Shape;1302;p33">
            <a:extLst>
              <a:ext uri="{FF2B5EF4-FFF2-40B4-BE49-F238E27FC236}">
                <a16:creationId xmlns:a16="http://schemas.microsoft.com/office/drawing/2014/main" id="{681FB6DE-3653-4885-9700-6731CAE5880C}"/>
              </a:ext>
            </a:extLst>
          </p:cNvPr>
          <p:cNvSpPr txBox="1">
            <a:spLocks/>
          </p:cNvSpPr>
          <p:nvPr/>
        </p:nvSpPr>
        <p:spPr>
          <a:xfrm>
            <a:off x="720000" y="3357838"/>
            <a:ext cx="2798700" cy="54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제품 색상의 특징이 잘 보이도록</a:t>
            </a:r>
            <a:endParaRPr lang="en-US" altLang="ko-KR"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algn="ctr"/>
            <a:r>
              <a:rPr lang="ko-KR" altLang="en-US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파란색과 흰색만 사용하여 작업하였습니다</a:t>
            </a:r>
            <a:r>
              <a:rPr lang="en-US" altLang="ko-KR" sz="105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  <a:endParaRPr lang="ko-KR" altLang="en-US" sz="105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83AAA-8F72-4A17-8A00-E61434753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ACBFC3-3065-4A86-9D6D-C232EA5A4FF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1" name="Google Shape;1300;p33">
            <a:hlinkClick r:id="rId3"/>
            <a:extLst>
              <a:ext uri="{FF2B5EF4-FFF2-40B4-BE49-F238E27FC236}">
                <a16:creationId xmlns:a16="http://schemas.microsoft.com/office/drawing/2014/main" id="{2AAF727B-03D1-4731-9B0D-D8F3CFA3D27F}"/>
              </a:ext>
            </a:extLst>
          </p:cNvPr>
          <p:cNvSpPr txBox="1">
            <a:spLocks/>
          </p:cNvSpPr>
          <p:nvPr/>
        </p:nvSpPr>
        <p:spPr>
          <a:xfrm>
            <a:off x="3593959" y="4489257"/>
            <a:ext cx="811446" cy="33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51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1600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262664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011C6B-1C81-4BD0-B300-AB325A7ED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0" t="12269" r="10696" b="78691"/>
          <a:stretch/>
        </p:blipFill>
        <p:spPr>
          <a:xfrm>
            <a:off x="4719991" y="2"/>
            <a:ext cx="4418876" cy="2650020"/>
          </a:xfrm>
          <a:prstGeom prst="rect">
            <a:avLst/>
          </a:prstGeom>
        </p:spPr>
      </p:pic>
      <p:grpSp>
        <p:nvGrpSpPr>
          <p:cNvPr id="1176" name="Google Shape;1176;p31"/>
          <p:cNvGrpSpPr/>
          <p:nvPr/>
        </p:nvGrpSpPr>
        <p:grpSpPr>
          <a:xfrm flipH="1">
            <a:off x="4715352" y="1"/>
            <a:ext cx="4434784" cy="5138095"/>
            <a:chOff x="238125" y="854150"/>
            <a:chExt cx="3546125" cy="4010675"/>
          </a:xfrm>
        </p:grpSpPr>
        <p:sp>
          <p:nvSpPr>
            <p:cNvPr id="1177" name="Google Shape;1177;p31"/>
            <p:cNvSpPr/>
            <p:nvPr/>
          </p:nvSpPr>
          <p:spPr>
            <a:xfrm>
              <a:off x="242125" y="2749200"/>
              <a:ext cx="276800" cy="378425"/>
            </a:xfrm>
            <a:custGeom>
              <a:avLst/>
              <a:gdLst/>
              <a:ahLst/>
              <a:cxnLst/>
              <a:rect l="l" t="t" r="r" b="b"/>
              <a:pathLst>
                <a:path w="11072" h="15137" extrusionOk="0">
                  <a:moveTo>
                    <a:pt x="1" y="0"/>
                  </a:moveTo>
                  <a:lnTo>
                    <a:pt x="1" y="11241"/>
                  </a:lnTo>
                  <a:cubicBezTo>
                    <a:pt x="6" y="11241"/>
                    <a:pt x="11" y="11241"/>
                    <a:pt x="17" y="11241"/>
                  </a:cubicBezTo>
                  <a:cubicBezTo>
                    <a:pt x="380" y="11241"/>
                    <a:pt x="557" y="11538"/>
                    <a:pt x="795" y="11731"/>
                  </a:cubicBezTo>
                  <a:cubicBezTo>
                    <a:pt x="3560" y="13935"/>
                    <a:pt x="6700" y="15095"/>
                    <a:pt x="10251" y="15113"/>
                  </a:cubicBezTo>
                  <a:cubicBezTo>
                    <a:pt x="10377" y="15113"/>
                    <a:pt x="10511" y="15137"/>
                    <a:pt x="10641" y="15137"/>
                  </a:cubicBezTo>
                  <a:cubicBezTo>
                    <a:pt x="10796" y="15137"/>
                    <a:pt x="10945" y="15102"/>
                    <a:pt x="11072" y="14952"/>
                  </a:cubicBezTo>
                  <a:cubicBezTo>
                    <a:pt x="9234" y="13676"/>
                    <a:pt x="7673" y="12106"/>
                    <a:pt x="6272" y="10367"/>
                  </a:cubicBezTo>
                  <a:cubicBezTo>
                    <a:pt x="3926" y="7458"/>
                    <a:pt x="2124" y="4229"/>
                    <a:pt x="545" y="857"/>
                  </a:cubicBezTo>
                  <a:cubicBezTo>
                    <a:pt x="402" y="545"/>
                    <a:pt x="357" y="17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1270512" y="2821745"/>
              <a:ext cx="2336986" cy="392575"/>
            </a:xfrm>
            <a:custGeom>
              <a:avLst/>
              <a:gdLst/>
              <a:ahLst/>
              <a:cxnLst/>
              <a:rect l="l" t="t" r="r" b="b"/>
              <a:pathLst>
                <a:path w="86357" h="15703" extrusionOk="0">
                  <a:moveTo>
                    <a:pt x="86240" y="0"/>
                  </a:moveTo>
                  <a:cubicBezTo>
                    <a:pt x="85500" y="482"/>
                    <a:pt x="84724" y="910"/>
                    <a:pt x="83930" y="1294"/>
                  </a:cubicBezTo>
                  <a:cubicBezTo>
                    <a:pt x="80923" y="2721"/>
                    <a:pt x="77721" y="3435"/>
                    <a:pt x="74446" y="3818"/>
                  </a:cubicBezTo>
                  <a:cubicBezTo>
                    <a:pt x="72021" y="4110"/>
                    <a:pt x="69592" y="4215"/>
                    <a:pt x="67164" y="4215"/>
                  </a:cubicBezTo>
                  <a:cubicBezTo>
                    <a:pt x="65582" y="4215"/>
                    <a:pt x="64001" y="4171"/>
                    <a:pt x="62421" y="4104"/>
                  </a:cubicBezTo>
                  <a:cubicBezTo>
                    <a:pt x="57711" y="3899"/>
                    <a:pt x="53027" y="3479"/>
                    <a:pt x="48335" y="3087"/>
                  </a:cubicBezTo>
                  <a:cubicBezTo>
                    <a:pt x="43535" y="2676"/>
                    <a:pt x="38736" y="2275"/>
                    <a:pt x="33927" y="2034"/>
                  </a:cubicBezTo>
                  <a:cubicBezTo>
                    <a:pt x="30641" y="1865"/>
                    <a:pt x="27358" y="1760"/>
                    <a:pt x="24074" y="1760"/>
                  </a:cubicBezTo>
                  <a:cubicBezTo>
                    <a:pt x="22170" y="1760"/>
                    <a:pt x="20265" y="1795"/>
                    <a:pt x="18360" y="1874"/>
                  </a:cubicBezTo>
                  <a:cubicBezTo>
                    <a:pt x="12169" y="2123"/>
                    <a:pt x="6049" y="2846"/>
                    <a:pt x="0" y="4184"/>
                  </a:cubicBezTo>
                  <a:cubicBezTo>
                    <a:pt x="70" y="4429"/>
                    <a:pt x="232" y="4464"/>
                    <a:pt x="403" y="4464"/>
                  </a:cubicBezTo>
                  <a:cubicBezTo>
                    <a:pt x="472" y="4464"/>
                    <a:pt x="542" y="4459"/>
                    <a:pt x="608" y="4459"/>
                  </a:cubicBezTo>
                  <a:cubicBezTo>
                    <a:pt x="629" y="4459"/>
                    <a:pt x="650" y="4459"/>
                    <a:pt x="669" y="4461"/>
                  </a:cubicBezTo>
                  <a:cubicBezTo>
                    <a:pt x="3845" y="4630"/>
                    <a:pt x="7012" y="4987"/>
                    <a:pt x="10161" y="5415"/>
                  </a:cubicBezTo>
                  <a:cubicBezTo>
                    <a:pt x="15327" y="6120"/>
                    <a:pt x="20430" y="7137"/>
                    <a:pt x="25515" y="8279"/>
                  </a:cubicBezTo>
                  <a:cubicBezTo>
                    <a:pt x="32000" y="9724"/>
                    <a:pt x="38423" y="11428"/>
                    <a:pt x="44900" y="12918"/>
                  </a:cubicBezTo>
                  <a:cubicBezTo>
                    <a:pt x="50395" y="14176"/>
                    <a:pt x="55909" y="15318"/>
                    <a:pt x="61564" y="15639"/>
                  </a:cubicBezTo>
                  <a:cubicBezTo>
                    <a:pt x="62320" y="15680"/>
                    <a:pt x="63074" y="15703"/>
                    <a:pt x="63827" y="15703"/>
                  </a:cubicBezTo>
                  <a:cubicBezTo>
                    <a:pt x="65987" y="15703"/>
                    <a:pt x="68132" y="15518"/>
                    <a:pt x="70263" y="15068"/>
                  </a:cubicBezTo>
                  <a:cubicBezTo>
                    <a:pt x="73804" y="14301"/>
                    <a:pt x="76971" y="12775"/>
                    <a:pt x="79594" y="10206"/>
                  </a:cubicBezTo>
                  <a:cubicBezTo>
                    <a:pt x="82502" y="7351"/>
                    <a:pt x="84420" y="3836"/>
                    <a:pt x="86285" y="277"/>
                  </a:cubicBezTo>
                  <a:cubicBezTo>
                    <a:pt x="86338" y="179"/>
                    <a:pt x="86356" y="72"/>
                    <a:pt x="86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238125" y="854150"/>
              <a:ext cx="3546125" cy="4010675"/>
            </a:xfrm>
            <a:custGeom>
              <a:avLst/>
              <a:gdLst/>
              <a:ahLst/>
              <a:cxnLst/>
              <a:rect l="l" t="t" r="r" b="b"/>
              <a:pathLst>
                <a:path w="141845" h="160427" extrusionOk="0">
                  <a:moveTo>
                    <a:pt x="137232" y="1"/>
                  </a:moveTo>
                  <a:lnTo>
                    <a:pt x="137232" y="10"/>
                  </a:lnTo>
                  <a:lnTo>
                    <a:pt x="77560" y="10"/>
                  </a:lnTo>
                  <a:cubicBezTo>
                    <a:pt x="78594" y="402"/>
                    <a:pt x="79692" y="456"/>
                    <a:pt x="80762" y="634"/>
                  </a:cubicBezTo>
                  <a:cubicBezTo>
                    <a:pt x="83055" y="1018"/>
                    <a:pt x="85357" y="1357"/>
                    <a:pt x="87658" y="1687"/>
                  </a:cubicBezTo>
                  <a:cubicBezTo>
                    <a:pt x="89612" y="1954"/>
                    <a:pt x="91575" y="2177"/>
                    <a:pt x="93537" y="2427"/>
                  </a:cubicBezTo>
                  <a:cubicBezTo>
                    <a:pt x="95714" y="2704"/>
                    <a:pt x="97900" y="2873"/>
                    <a:pt x="100085" y="2998"/>
                  </a:cubicBezTo>
                  <a:cubicBezTo>
                    <a:pt x="101477" y="3078"/>
                    <a:pt x="102869" y="3052"/>
                    <a:pt x="104260" y="3087"/>
                  </a:cubicBezTo>
                  <a:cubicBezTo>
                    <a:pt x="107668" y="3168"/>
                    <a:pt x="111013" y="3640"/>
                    <a:pt x="114261" y="4729"/>
                  </a:cubicBezTo>
                  <a:cubicBezTo>
                    <a:pt x="119836" y="6584"/>
                    <a:pt x="124458" y="9849"/>
                    <a:pt x="128276" y="14274"/>
                  </a:cubicBezTo>
                  <a:cubicBezTo>
                    <a:pt x="132370" y="19038"/>
                    <a:pt x="135100" y="24533"/>
                    <a:pt x="136947" y="30493"/>
                  </a:cubicBezTo>
                  <a:cubicBezTo>
                    <a:pt x="137964" y="33740"/>
                    <a:pt x="138624" y="37058"/>
                    <a:pt x="139088" y="40431"/>
                  </a:cubicBezTo>
                  <a:cubicBezTo>
                    <a:pt x="139463" y="43187"/>
                    <a:pt x="139614" y="45971"/>
                    <a:pt x="139614" y="48745"/>
                  </a:cubicBezTo>
                  <a:cubicBezTo>
                    <a:pt x="139614" y="51064"/>
                    <a:pt x="139516" y="53393"/>
                    <a:pt x="139266" y="55712"/>
                  </a:cubicBezTo>
                  <a:cubicBezTo>
                    <a:pt x="138785" y="60191"/>
                    <a:pt x="137893" y="64571"/>
                    <a:pt x="136501" y="68853"/>
                  </a:cubicBezTo>
                  <a:cubicBezTo>
                    <a:pt x="135716" y="71270"/>
                    <a:pt x="134779" y="73626"/>
                    <a:pt x="133682" y="75918"/>
                  </a:cubicBezTo>
                  <a:cubicBezTo>
                    <a:pt x="132130" y="79174"/>
                    <a:pt x="129917" y="81860"/>
                    <a:pt x="126875" y="83840"/>
                  </a:cubicBezTo>
                  <a:cubicBezTo>
                    <a:pt x="126777" y="84081"/>
                    <a:pt x="126634" y="84268"/>
                    <a:pt x="126474" y="84438"/>
                  </a:cubicBezTo>
                  <a:cubicBezTo>
                    <a:pt x="125109" y="86597"/>
                    <a:pt x="123904" y="88872"/>
                    <a:pt x="122415" y="90959"/>
                  </a:cubicBezTo>
                  <a:cubicBezTo>
                    <a:pt x="119774" y="94688"/>
                    <a:pt x="116259" y="97141"/>
                    <a:pt x="111834" y="98283"/>
                  </a:cubicBezTo>
                  <a:cubicBezTo>
                    <a:pt x="109417" y="98908"/>
                    <a:pt x="106974" y="99197"/>
                    <a:pt x="104493" y="99197"/>
                  </a:cubicBezTo>
                  <a:cubicBezTo>
                    <a:pt x="103714" y="99197"/>
                    <a:pt x="102932" y="99168"/>
                    <a:pt x="102146" y="99113"/>
                  </a:cubicBezTo>
                  <a:cubicBezTo>
                    <a:pt x="99853" y="98943"/>
                    <a:pt x="97578" y="98711"/>
                    <a:pt x="95312" y="98355"/>
                  </a:cubicBezTo>
                  <a:cubicBezTo>
                    <a:pt x="90843" y="97659"/>
                    <a:pt x="86454" y="96633"/>
                    <a:pt x="82065" y="95571"/>
                  </a:cubicBezTo>
                  <a:cubicBezTo>
                    <a:pt x="74196" y="93662"/>
                    <a:pt x="66373" y="91601"/>
                    <a:pt x="58397" y="90147"/>
                  </a:cubicBezTo>
                  <a:cubicBezTo>
                    <a:pt x="52937" y="89157"/>
                    <a:pt x="47460" y="88176"/>
                    <a:pt x="41884" y="88095"/>
                  </a:cubicBezTo>
                  <a:cubicBezTo>
                    <a:pt x="41712" y="88122"/>
                    <a:pt x="41537" y="88139"/>
                    <a:pt x="41362" y="88139"/>
                  </a:cubicBezTo>
                  <a:cubicBezTo>
                    <a:pt x="41121" y="88139"/>
                    <a:pt x="40878" y="88107"/>
                    <a:pt x="40635" y="88024"/>
                  </a:cubicBezTo>
                  <a:cubicBezTo>
                    <a:pt x="39449" y="88319"/>
                    <a:pt x="38262" y="88604"/>
                    <a:pt x="37076" y="88916"/>
                  </a:cubicBezTo>
                  <a:cubicBezTo>
                    <a:pt x="33820" y="89790"/>
                    <a:pt x="30644" y="90879"/>
                    <a:pt x="27530" y="92163"/>
                  </a:cubicBezTo>
                  <a:cubicBezTo>
                    <a:pt x="25282" y="93091"/>
                    <a:pt x="22954" y="93680"/>
                    <a:pt x="20527" y="93725"/>
                  </a:cubicBezTo>
                  <a:cubicBezTo>
                    <a:pt x="20437" y="93726"/>
                    <a:pt x="20347" y="93727"/>
                    <a:pt x="20257" y="93727"/>
                  </a:cubicBezTo>
                  <a:cubicBezTo>
                    <a:pt x="17716" y="93727"/>
                    <a:pt x="15309" y="93119"/>
                    <a:pt x="13060" y="91896"/>
                  </a:cubicBezTo>
                  <a:cubicBezTo>
                    <a:pt x="12427" y="91548"/>
                    <a:pt x="11820" y="91164"/>
                    <a:pt x="11232" y="90754"/>
                  </a:cubicBezTo>
                  <a:cubicBezTo>
                    <a:pt x="10955" y="90754"/>
                    <a:pt x="10714" y="90692"/>
                    <a:pt x="10500" y="90593"/>
                  </a:cubicBezTo>
                  <a:cubicBezTo>
                    <a:pt x="9064" y="90593"/>
                    <a:pt x="7663" y="90344"/>
                    <a:pt x="6280" y="89951"/>
                  </a:cubicBezTo>
                  <a:cubicBezTo>
                    <a:pt x="4487" y="89443"/>
                    <a:pt x="2899" y="88550"/>
                    <a:pt x="1418" y="87435"/>
                  </a:cubicBezTo>
                  <a:cubicBezTo>
                    <a:pt x="1156" y="87234"/>
                    <a:pt x="894" y="86931"/>
                    <a:pt x="541" y="86931"/>
                  </a:cubicBezTo>
                  <a:cubicBezTo>
                    <a:pt x="425" y="86931"/>
                    <a:pt x="299" y="86964"/>
                    <a:pt x="161" y="87043"/>
                  </a:cubicBezTo>
                  <a:lnTo>
                    <a:pt x="161" y="144075"/>
                  </a:lnTo>
                  <a:lnTo>
                    <a:pt x="0" y="144075"/>
                  </a:lnTo>
                  <a:lnTo>
                    <a:pt x="0" y="160427"/>
                  </a:lnTo>
                  <a:lnTo>
                    <a:pt x="141845" y="160427"/>
                  </a:lnTo>
                  <a:lnTo>
                    <a:pt x="1418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31"/>
          <p:cNvSpPr/>
          <p:nvPr/>
        </p:nvSpPr>
        <p:spPr>
          <a:xfrm flipH="1">
            <a:off x="2853686" y="4928389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31"/>
          <p:cNvGrpSpPr/>
          <p:nvPr/>
        </p:nvGrpSpPr>
        <p:grpSpPr>
          <a:xfrm rot="-3600030">
            <a:off x="5143643" y="3542103"/>
            <a:ext cx="473195" cy="943425"/>
            <a:chOff x="6299050" y="981775"/>
            <a:chExt cx="582600" cy="1161550"/>
          </a:xfrm>
        </p:grpSpPr>
        <p:sp>
          <p:nvSpPr>
            <p:cNvPr id="1182" name="Google Shape;1182;p31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31"/>
          <p:cNvGrpSpPr/>
          <p:nvPr/>
        </p:nvGrpSpPr>
        <p:grpSpPr>
          <a:xfrm>
            <a:off x="8182228" y="3472011"/>
            <a:ext cx="714229" cy="713653"/>
            <a:chOff x="3285550" y="1349075"/>
            <a:chExt cx="496475" cy="496075"/>
          </a:xfrm>
        </p:grpSpPr>
        <p:sp>
          <p:nvSpPr>
            <p:cNvPr id="1186" name="Google Shape;1186;p31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31"/>
          <p:cNvSpPr/>
          <p:nvPr/>
        </p:nvSpPr>
        <p:spPr>
          <a:xfrm>
            <a:off x="7093975" y="3932726"/>
            <a:ext cx="282900" cy="28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1"/>
          <p:cNvSpPr txBox="1">
            <a:spLocks noGrp="1"/>
          </p:cNvSpPr>
          <p:nvPr>
            <p:ph type="subTitle" idx="1"/>
          </p:nvPr>
        </p:nvSpPr>
        <p:spPr>
          <a:xfrm>
            <a:off x="713100" y="1955414"/>
            <a:ext cx="3709200" cy="19443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남구 </a:t>
            </a:r>
            <a:r>
              <a:rPr lang="ko-KR" altLang="en-US" sz="1100" dirty="0" err="1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에어팟</a:t>
            </a: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케이스는</a:t>
            </a:r>
            <a:r>
              <a:rPr lang="en-US" altLang="ko-KR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하루도 빠짐없이 보는 제품이고</a:t>
            </a:r>
            <a:r>
              <a:rPr lang="en-US" altLang="ko-KR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구매하면서 만족했던 제품입니다</a:t>
            </a:r>
            <a:r>
              <a:rPr lang="en-US" altLang="ko-KR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하지만 다른 작품에 비해서 소개에 대해 다가서기가 </a:t>
            </a:r>
            <a:endParaRPr lang="en-US" altLang="ko-KR" sz="110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제일 힘들었으며</a:t>
            </a:r>
            <a:r>
              <a:rPr lang="en-US" altLang="ko-KR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어려웠습니다</a:t>
            </a:r>
            <a:r>
              <a:rPr lang="en-US" altLang="ko-KR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소비자의 관점에서 필요한 내용이 무엇인가 생각하면서</a:t>
            </a:r>
            <a:r>
              <a:rPr lang="en-US" altLang="ko-KR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내용을 구상하니</a:t>
            </a:r>
            <a:r>
              <a:rPr lang="en-US" altLang="ko-KR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작업 방향이 잘 잡혔습니다</a:t>
            </a:r>
            <a:r>
              <a:rPr lang="en-US" altLang="ko-KR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감사합니다</a:t>
            </a:r>
            <a:r>
              <a:rPr lang="en-US" altLang="ko-KR" sz="1100" dirty="0">
                <a:solidFill>
                  <a:srgbClr val="303030"/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.</a:t>
            </a:r>
            <a:endParaRPr sz="1100" dirty="0">
              <a:solidFill>
                <a:srgbClr val="303030"/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grpSp>
        <p:nvGrpSpPr>
          <p:cNvPr id="1205" name="Google Shape;1205;p31"/>
          <p:cNvGrpSpPr/>
          <p:nvPr/>
        </p:nvGrpSpPr>
        <p:grpSpPr>
          <a:xfrm>
            <a:off x="164652" y="4167358"/>
            <a:ext cx="1116375" cy="805844"/>
            <a:chOff x="1190300" y="3984881"/>
            <a:chExt cx="1116375" cy="805844"/>
          </a:xfrm>
        </p:grpSpPr>
        <p:sp>
          <p:nvSpPr>
            <p:cNvPr id="1206" name="Google Shape;1206;p31"/>
            <p:cNvSpPr/>
            <p:nvPr/>
          </p:nvSpPr>
          <p:spPr>
            <a:xfrm rot="5400000">
              <a:off x="1927099" y="4414228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 rot="5400000">
              <a:off x="1927099" y="4208292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 rot="5400000">
              <a:off x="1544799" y="3944531"/>
              <a:ext cx="150900" cy="2316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1190300" y="4057450"/>
              <a:ext cx="69600" cy="6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1585450" y="4721125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2237075" y="4248650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2237075" y="4495225"/>
              <a:ext cx="69600" cy="6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31"/>
          <p:cNvSpPr/>
          <p:nvPr/>
        </p:nvSpPr>
        <p:spPr>
          <a:xfrm>
            <a:off x="2819732" y="4534571"/>
            <a:ext cx="156000" cy="15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300;p33">
            <a:extLst>
              <a:ext uri="{FF2B5EF4-FFF2-40B4-BE49-F238E27FC236}">
                <a16:creationId xmlns:a16="http://schemas.microsoft.com/office/drawing/2014/main" id="{00BCFEFD-6DE8-4F23-B5E6-986129EFE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9239" y="949825"/>
            <a:ext cx="2798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210 직장인의한마디 R" panose="02020603020101020101" pitchFamily="18" charset="-127"/>
                <a:ea typeface="210 직장인의한마디 R" panose="02020603020101020101" pitchFamily="18" charset="-127"/>
              </a:rPr>
              <a:t>후기</a:t>
            </a:r>
            <a:endParaRPr sz="4800" dirty="0">
              <a:latin typeface="210 직장인의한마디 R" panose="02020603020101020101" pitchFamily="18" charset="-127"/>
              <a:ea typeface="210 직장인의한마디 R" panose="02020603020101020101" pitchFamily="18" charset="-127"/>
            </a:endParaRPr>
          </a:p>
        </p:txBody>
      </p:sp>
      <p:sp>
        <p:nvSpPr>
          <p:cNvPr id="44" name="Google Shape;1301;p33">
            <a:extLst>
              <a:ext uri="{FF2B5EF4-FFF2-40B4-BE49-F238E27FC236}">
                <a16:creationId xmlns:a16="http://schemas.microsoft.com/office/drawing/2014/main" id="{718A651D-39E0-4BA5-BF2A-4AB8BD921FC8}"/>
              </a:ext>
            </a:extLst>
          </p:cNvPr>
          <p:cNvSpPr txBox="1">
            <a:spLocks/>
          </p:cNvSpPr>
          <p:nvPr/>
        </p:nvSpPr>
        <p:spPr>
          <a:xfrm>
            <a:off x="720000" y="839275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6000" dirty="0">
                <a:solidFill>
                  <a:schemeClr val="tx2">
                    <a:lumMod val="90000"/>
                    <a:lumOff val="10000"/>
                  </a:schemeClr>
                </a:solidFill>
                <a:latin typeface="Anton" pitchFamily="2" charset="0"/>
              </a:rPr>
              <a:t>0</a:t>
            </a:r>
            <a:r>
              <a:rPr lang="en-US" altLang="ko-KR" sz="6000" dirty="0">
                <a:solidFill>
                  <a:schemeClr val="tx2">
                    <a:lumMod val="90000"/>
                    <a:lumOff val="10000"/>
                  </a:schemeClr>
                </a:solidFill>
                <a:latin typeface="Anton" pitchFamily="2" charset="0"/>
              </a:rPr>
              <a:t>4</a:t>
            </a:r>
            <a:endParaRPr lang="en" altLang="ko-KR" sz="6000" dirty="0">
              <a:solidFill>
                <a:schemeClr val="tx2">
                  <a:lumMod val="90000"/>
                  <a:lumOff val="10000"/>
                </a:schemeClr>
              </a:solidFill>
              <a:latin typeface="Anton" pitchFamily="2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C31764-E23E-4D0E-8293-C981B94D9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ACBFC3-3065-4A86-9D6D-C232EA5A4FF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ublic Libraries Thesis Defense by Slidesgo">
  <a:themeElements>
    <a:clrScheme name="Simple Light">
      <a:dk1>
        <a:srgbClr val="7D3021"/>
      </a:dk1>
      <a:lt1>
        <a:srgbClr val="C2A87C"/>
      </a:lt1>
      <a:dk2>
        <a:srgbClr val="FFFFFF"/>
      </a:dk2>
      <a:lt2>
        <a:srgbClr val="19191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159</Words>
  <Application>Microsoft Office PowerPoint</Application>
  <PresentationFormat>화면 슬라이드 쇼(16:9)</PresentationFormat>
  <Paragraphs>50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10X10 Bold</vt:lpstr>
      <vt:lpstr>210 나무고딕 L</vt:lpstr>
      <vt:lpstr>210 직장인의한마디 R</vt:lpstr>
      <vt:lpstr>Bebas Neue</vt:lpstr>
      <vt:lpstr>Assistant</vt:lpstr>
      <vt:lpstr>Arial</vt:lpstr>
      <vt:lpstr>Anton</vt:lpstr>
      <vt:lpstr>210 별처럼 R</vt:lpstr>
      <vt:lpstr>Public Libraries Thesis Defense by Slidesgo</vt:lpstr>
      <vt:lpstr>남구  에어팟 케이스</vt:lpstr>
      <vt:lpstr>목차</vt:lpstr>
      <vt:lpstr>1. 색상</vt:lpstr>
      <vt:lpstr>스케치</vt:lpstr>
      <vt:lpstr>전체 페이지</vt:lpstr>
      <vt:lpstr>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Bambi English Study Book</dc:title>
  <dc:creator>meowoof</dc:creator>
  <cp:lastModifiedBy>이 지원</cp:lastModifiedBy>
  <cp:revision>15</cp:revision>
  <dcterms:modified xsi:type="dcterms:W3CDTF">2021-11-08T06:49:38Z</dcterms:modified>
</cp:coreProperties>
</file>